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1"/>
  </p:notesMasterIdLst>
  <p:sldIdLst>
    <p:sldId id="270" r:id="rId2"/>
    <p:sldId id="273" r:id="rId3"/>
    <p:sldId id="261" r:id="rId4"/>
    <p:sldId id="262" r:id="rId5"/>
    <p:sldId id="263" r:id="rId6"/>
    <p:sldId id="264" r:id="rId7"/>
    <p:sldId id="265" r:id="rId8"/>
    <p:sldId id="266" r:id="rId9"/>
    <p:sldId id="274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70"/>
            <p14:sldId id="273"/>
            <p14:sldId id="261"/>
            <p14:sldId id="262"/>
            <p14:sldId id="263"/>
            <p14:sldId id="264"/>
            <p14:sldId id="265"/>
            <p14:sldId id="266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D5250-1CCD-9149-80AD-7B09864B505D}" type="datetimeFigureOut">
              <a:rPr kumimoji="1" lang="zh-CN" altLang="en-US" smtClean="0"/>
              <a:t>14/10/25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D4FE8-E6E2-5E4E-800E-077FA55C52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1216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D4FE8-E6E2-5E4E-800E-077FA55C52B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856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D4FE8-E6E2-5E4E-800E-077FA55C52B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7259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14/10/25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en-US"/>
              <a:t>为了你们高效学习我们做了什么？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</a:t>
            </a:r>
            <a:r>
              <a:rPr kumimoji="1" lang="en-US" altLang="en-US"/>
              <a:t>李德山</a:t>
            </a:r>
            <a:endParaRPr kumimoji="1" lang="zh-CN" altLang="en-US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13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一、可视化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我们会使用图片或画图的方式，让不容易理解的知识可视化。来帮助你们更好的理解并记忆知识点。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69700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j-ea"/>
                <a:cs typeface="Courier New" charset="0"/>
              </a:rPr>
              <a:t>二</a:t>
            </a:r>
            <a:r>
              <a:rPr lang="zh-CN" altLang="en-US" dirty="0">
                <a:latin typeface="+mj-ea"/>
                <a:cs typeface="Courier New" charset="0"/>
              </a:rPr>
              <a:t>、重复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我们会把同一样东西以不同的方法、媒介、感官体验呈现给你</a:t>
            </a:r>
            <a:r>
              <a:rPr lang="en-US" altLang="zh-CN"/>
              <a:t>,</a:t>
            </a:r>
            <a:r>
              <a:rPr lang="zh-CN" altLang="en-US"/>
              <a:t>这样做的好处是</a:t>
            </a:r>
            <a:r>
              <a:rPr lang="en-US" altLang="zh-CN"/>
              <a:t>, </a:t>
            </a:r>
            <a:r>
              <a:rPr lang="zh-CN" altLang="en-US"/>
              <a:t>相同的内容可能被大脑的不同区域所保存</a:t>
            </a:r>
            <a:r>
              <a:rPr lang="en-US" altLang="zh-CN"/>
              <a:t>,</a:t>
            </a:r>
            <a:r>
              <a:rPr lang="zh-CN" altLang="en-US"/>
              <a:t>增加了它被记忆的可能性。</a:t>
            </a:r>
            <a:endParaRPr lang="en-US" altLang="zh-CN"/>
          </a:p>
          <a:p>
            <a:pPr marL="0" indent="0">
              <a:buNone/>
            </a:pPr>
            <a:endParaRPr kumimoji="0" lang="zh-CN" altLang="en-US" sz="2000" dirty="0">
              <a:latin typeface="+mn-ea"/>
              <a:cs typeface="Courier New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j-ea"/>
                <a:cs typeface="Courier New" charset="0"/>
              </a:rPr>
              <a:t>三</a:t>
            </a:r>
            <a:r>
              <a:rPr lang="zh-CN" altLang="en-US" dirty="0">
                <a:latin typeface="+mj-ea"/>
                <a:cs typeface="Courier New" charset="0"/>
              </a:rPr>
              <a:t>、</a:t>
            </a:r>
            <a:r>
              <a:rPr lang="zh-CN" altLang="en-US"/>
              <a:t>对话式的表达方式 </a:t>
            </a:r>
            <a:br>
              <a:rPr lang="zh-CN" altLang="en-US"/>
            </a:b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我们会大量的使用第一人称和第二人称的授课方式，让你感受到我是在和你对话，而不是被动的听讲。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当大脑发现你在对话而不是被动地听讲时</a:t>
            </a:r>
            <a:r>
              <a:rPr lang="en-US" altLang="zh-CN"/>
              <a:t>,</a:t>
            </a:r>
            <a:r>
              <a:rPr lang="zh-CN" altLang="en-US"/>
              <a:t>注意力会更集中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引导</a:t>
            </a:r>
            <a:endParaRPr lang="en-US" altLang="zh-CN"/>
          </a:p>
          <a:p>
            <a:pPr lvl="1"/>
            <a:r>
              <a:rPr lang="zh-CN" altLang="en-US"/>
              <a:t>在基本概念铺平后，我们会引导大家，一起来做练习；此时需要跟着我的思路走。</a:t>
            </a:r>
            <a:endParaRPr lang="en-US" altLang="zh-CN"/>
          </a:p>
          <a:p>
            <a:pPr lvl="1"/>
            <a:r>
              <a:rPr lang="zh-CN" altLang="en-US"/>
              <a:t>我们会问：要完成这个功能首先要做什么啊？、同学们下一步该怎么办啊？</a:t>
            </a:r>
            <a:r>
              <a:rPr lang="zh-CN" altLang="zh-CN"/>
              <a:t> </a:t>
            </a:r>
            <a:r>
              <a:rPr lang="zh-CN" altLang="en-US"/>
              <a:t>我这么写对不对啊？等等这个时候你要大声的回答问题，你大声说出来会强化的你的记忆和对知识的理解；如果你搭错了，会让你有更大的动力把它掌握住。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491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7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97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j-ea"/>
                <a:cs typeface="Courier New" charset="0"/>
              </a:rPr>
              <a:t>四</a:t>
            </a:r>
            <a:r>
              <a:rPr lang="zh-CN" altLang="en-US" dirty="0">
                <a:latin typeface="+mj-ea"/>
                <a:cs typeface="Courier New" charset="0"/>
              </a:rPr>
              <a:t>、课堂练习</a:t>
            </a:r>
            <a:r>
              <a:rPr lang="en-US" altLang="zh-CN" dirty="0">
                <a:latin typeface="+mj-ea"/>
                <a:cs typeface="Courier New" charset="0"/>
              </a:rPr>
              <a:t>(</a:t>
            </a:r>
            <a:r>
              <a:rPr lang="zh-CN" altLang="en-US" dirty="0">
                <a:latin typeface="+mj-ea"/>
                <a:cs typeface="Courier New" charset="0"/>
              </a:rPr>
              <a:t>课堂游戏</a:t>
            </a:r>
            <a:r>
              <a:rPr lang="en-US" altLang="zh-CN" dirty="0">
                <a:latin typeface="+mj-ea"/>
                <a:cs typeface="Courier New" charset="0"/>
              </a:rPr>
              <a:t>)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Wingdings" charset="2"/>
              <a:buChar char="n"/>
            </a:pPr>
            <a:r>
              <a:rPr lang="zh-CN" altLang="en-US"/>
              <a:t>光看不练假把势 </a:t>
            </a:r>
            <a:endParaRPr lang="en-US" altLang="zh-CN"/>
          </a:p>
          <a:p>
            <a:pPr>
              <a:buSzPct val="100000"/>
              <a:buFont typeface="Wingdings" charset="2"/>
              <a:buChar char="n"/>
            </a:pPr>
            <a:endParaRPr lang="en-US" altLang="en-US"/>
          </a:p>
          <a:p>
            <a:pPr>
              <a:buSzPct val="100000"/>
              <a:buFont typeface="Wingdings" charset="2"/>
              <a:buChar char="n"/>
            </a:pPr>
            <a:r>
              <a:rPr lang="en-US" altLang="en-US"/>
              <a:t>针对每一个比较重要的知识点，我们都准备了丰富的课堂游戏</a:t>
            </a:r>
            <a:r>
              <a:rPr lang="zh-CN" altLang="en-US"/>
              <a:t>，让你参与其中。</a:t>
            </a:r>
            <a:endParaRPr lang="en-US" altLang="zh-CN"/>
          </a:p>
          <a:p>
            <a:pPr>
              <a:buSzPct val="100000"/>
              <a:buFont typeface="Wingdings" charset="2"/>
              <a:buChar char="n"/>
            </a:pPr>
            <a:endParaRPr lang="en-US" altLang="en-US"/>
          </a:p>
          <a:p>
            <a:pPr>
              <a:buSzPct val="100000"/>
              <a:buFont typeface="Wingdings" charset="2"/>
              <a:buChar char="n"/>
            </a:pPr>
            <a:r>
              <a:rPr lang="zh-CN" altLang="en-US"/>
              <a:t>当你在做事情时大脑能学到 和记住更多的东西 </a:t>
            </a:r>
          </a:p>
          <a:p>
            <a:pPr marL="0" indent="0">
              <a:buSzPct val="100000"/>
              <a:buNone/>
            </a:pPr>
            <a:endParaRPr lang="en-US" altLang="en-US"/>
          </a:p>
          <a:p>
            <a:pPr marL="0" indent="0">
              <a:buSzPct val="100000"/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25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j-ea"/>
                <a:cs typeface="Courier New" charset="0"/>
              </a:rPr>
              <a:t>五</a:t>
            </a:r>
            <a:r>
              <a:rPr lang="zh-CN" altLang="en-US" dirty="0">
                <a:latin typeface="+mj-ea"/>
                <a:cs typeface="Courier New" charset="0"/>
              </a:rPr>
              <a:t>、让你大脑更高效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450976"/>
            <a:ext cx="8128599" cy="4010024"/>
          </a:xfrm>
        </p:spPr>
        <p:txBody>
          <a:bodyPr/>
          <a:lstStyle/>
          <a:p>
            <a:r>
              <a:rPr lang="zh-CN" altLang="en-US" dirty="0">
                <a:latin typeface="+mn-ea"/>
                <a:cs typeface="Courier New" charset="0"/>
              </a:rPr>
              <a:t>我们一般采用以故事场景，需要解决的某个问题，而使用当前的知识我们不能够解决这样的问题，来引人新的知识点；</a:t>
            </a:r>
            <a:endParaRPr lang="en-US" altLang="zh-CN" dirty="0" smtClean="0">
              <a:latin typeface="+mn-ea"/>
              <a:cs typeface="Courier New" charset="0"/>
            </a:endParaRPr>
          </a:p>
          <a:p>
            <a:endParaRPr kumimoji="0" lang="en-US" altLang="zh-CN" sz="2000" dirty="0" smtClean="0">
              <a:latin typeface="+mn-ea"/>
              <a:cs typeface="Courier New" charset="0"/>
            </a:endParaRPr>
          </a:p>
          <a:p>
            <a:r>
              <a:rPr lang="zh-CN" altLang="en-US" dirty="0" smtClean="0">
                <a:latin typeface="+mn-ea"/>
                <a:cs typeface="Courier New" charset="0"/>
              </a:rPr>
              <a:t>此时需要你能过融入到我们所设置的场景当中，想一下自己在开发中真的遇到了这样的场景该怎么办？从而激起你大脑对这个知识点重要性的认识，当你的大脑认为这个很重要的时候，会学习的更快</a:t>
            </a:r>
            <a:endParaRPr kumimoji="0" lang="en-US" altLang="zh-CN" sz="2000" dirty="0" smtClean="0">
              <a:latin typeface="+mn-ea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76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j-ea"/>
                <a:cs typeface="Courier New" charset="0"/>
              </a:rPr>
              <a:t>六</a:t>
            </a:r>
            <a:r>
              <a:rPr kumimoji="0" lang="zh-CN" altLang="en-US" dirty="0">
                <a:latin typeface="+mj-ea"/>
                <a:cs typeface="Courier New" charset="0"/>
              </a:rPr>
              <a:t>、</a:t>
            </a:r>
            <a:r>
              <a:rPr lang="en-US" altLang="en-US" dirty="0">
                <a:latin typeface="+mj-ea"/>
                <a:cs typeface="Courier New" charset="0"/>
              </a:rPr>
              <a:t>挑战题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课堂游戏环节，我们会问一些更加深入的问题，来促使你的大脑思考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课后练习题中会有一些比较有难度习题，是需要你想一想才能回答的问题。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大脑只有在运转起来的时候 才能学习和记忆。看别人吃饭</a:t>
            </a:r>
            <a:r>
              <a:rPr lang="en-US" altLang="zh-CN"/>
              <a:t>,</a:t>
            </a:r>
            <a:r>
              <a:rPr lang="zh-CN" altLang="en-US"/>
              <a:t>自己的肚子是不会饱的</a:t>
            </a:r>
            <a:r>
              <a:rPr lang="en-US" altLang="zh-CN"/>
              <a:t>!</a:t>
            </a:r>
          </a:p>
          <a:p>
            <a:endParaRPr lang="en-US" altLang="zh-CN"/>
          </a:p>
          <a:p>
            <a:r>
              <a:rPr lang="zh-CN" altLang="en-US"/>
              <a:t>我们能做的只是保证你的力 气用对地方</a:t>
            </a:r>
            <a:r>
              <a:rPr lang="en-US" altLang="zh-CN"/>
              <a:t>,</a:t>
            </a:r>
            <a:r>
              <a:rPr lang="zh-CN" altLang="en-US"/>
              <a:t>而不是把脑细胞浪费在处理难以理解的例子、糟糕的文法、拗口的术语 以及过于简略的表述上 </a:t>
            </a:r>
          </a:p>
        </p:txBody>
      </p:sp>
    </p:spTree>
    <p:extLst>
      <p:ext uri="{BB962C8B-B14F-4D97-AF65-F5344CB8AC3E}">
        <p14:creationId xmlns:p14="http://schemas.microsoft.com/office/powerpoint/2010/main" val="395394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j-ea"/>
                <a:cs typeface="Courier New" charset="0"/>
              </a:rPr>
              <a:t>七</a:t>
            </a:r>
            <a:r>
              <a:rPr kumimoji="0" lang="zh-CN" altLang="en-US" dirty="0">
                <a:latin typeface="+mj-ea"/>
                <a:cs typeface="Courier New" charset="0"/>
              </a:rPr>
              <a:t>、拟人化的比喻</a:t>
            </a: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+mn-ea"/>
                <a:cs typeface="Courier New" charset="0"/>
              </a:rPr>
              <a:t>我们会引入拟人化比喻，让你更好的理解某个知识点</a:t>
            </a:r>
          </a:p>
          <a:p>
            <a:endParaRPr kumimoji="0" lang="en-US" altLang="zh-CN" sz="2000" dirty="0">
              <a:latin typeface="+mn-ea"/>
              <a:cs typeface="Courier New" charset="0"/>
            </a:endParaRPr>
          </a:p>
          <a:p>
            <a:r>
              <a:rPr lang="en-US" altLang="en-US" dirty="0">
                <a:latin typeface="+mn-ea"/>
                <a:cs typeface="Courier New" charset="0"/>
              </a:rPr>
              <a:t>也许我们比喻不是非常恰当、有趣但总比没有的好，它可以让你理解这个知识点更加容易，另外从不同角度刺激的大脑，它更容易记住这个知识点。</a:t>
            </a:r>
            <a:endParaRPr kumimoji="0" lang="zh-CN" altLang="en-US" sz="2000" dirty="0">
              <a:latin typeface="+mn-ea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13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257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421</TotalTime>
  <Words>324</Words>
  <Application>Microsoft Macintosh PowerPoint</Application>
  <PresentationFormat>全屏显示(4:3)</PresentationFormat>
  <Paragraphs>40</Paragraphs>
  <Slides>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iOS8</vt:lpstr>
      <vt:lpstr>为了你们高效学习我们做了什么？</vt:lpstr>
      <vt:lpstr>一、可视化</vt:lpstr>
      <vt:lpstr>二、重复</vt:lpstr>
      <vt:lpstr>三、对话式的表达方式  </vt:lpstr>
      <vt:lpstr>四、课堂练习(课堂游戏)</vt:lpstr>
      <vt:lpstr>五、让你大脑更高效</vt:lpstr>
      <vt:lpstr>六、挑战题</vt:lpstr>
      <vt:lpstr>七、拟人化的比喻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117</cp:revision>
  <dcterms:created xsi:type="dcterms:W3CDTF">2013-07-22T08:28:31Z</dcterms:created>
  <dcterms:modified xsi:type="dcterms:W3CDTF">2014-10-25T10:13:03Z</dcterms:modified>
</cp:coreProperties>
</file>