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"/>
  </p:notesMasterIdLst>
  <p:sldIdLst>
    <p:sldId id="265" r:id="rId2"/>
    <p:sldId id="260" r:id="rId3"/>
    <p:sldId id="261" r:id="rId4"/>
    <p:sldId id="263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DFC8-83CC-8B48-8173-5C9585D91953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13D1-CAD5-C940-80D7-14B1ACBD9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腾讯</a:t>
            </a:r>
            <a:r>
              <a:rPr kumimoji="1" lang="en-US" altLang="zh-CN" dirty="0" smtClean="0"/>
              <a:t>QQ10000</a:t>
            </a:r>
            <a:r>
              <a:rPr kumimoji="1" lang="zh-CN" altLang="en-US" dirty="0" smtClean="0"/>
              <a:t> 联通</a:t>
            </a:r>
            <a:r>
              <a:rPr kumimoji="1" lang="en-US" altLang="zh-CN" dirty="0" smtClean="0"/>
              <a:t>10010</a:t>
            </a:r>
            <a:r>
              <a:rPr kumimoji="1" lang="zh-CN" altLang="en-US" dirty="0" smtClean="0"/>
              <a:t> 移动</a:t>
            </a:r>
            <a:r>
              <a:rPr kumimoji="1" lang="en-US" altLang="zh-CN" dirty="0" smtClean="0"/>
              <a:t>10086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E13D1-CAD5-C940-80D7-14B1ACBD9EA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7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关键字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0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08930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什么是关键字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8475" y="1450976"/>
            <a:ext cx="4121150" cy="467518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语言程序是由英文单词构成的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其中有些单词被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语言赋予了特殊含义，那么这些单词就是关键字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关键字的作用就如同十八般兵器在武术体系的作用一样，你要想学好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语言必须知道这些关键子是如何使用。</a:t>
            </a:r>
            <a:endParaRPr kumimoji="1" lang="en-US" altLang="zh-CN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8" y="3440114"/>
            <a:ext cx="2971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语言的系统保留字（</a:t>
            </a:r>
            <a:r>
              <a:rPr lang="en-US" altLang="zh-CN" dirty="0"/>
              <a:t>32</a:t>
            </a:r>
            <a:r>
              <a:rPr lang="zh-CN" altLang="zh-CN" dirty="0"/>
              <a:t>个关键字 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7899401" cy="467518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double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 err="1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zh-CN" altLang="en-US" dirty="0" err="1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else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long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 switch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enum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register </a:t>
            </a:r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char extern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union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float short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unsigned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continue for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signed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 err="1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volatile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do 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while static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这些不用专门去记住，用多了就会了。在编译器里都是有特殊颜色的。</a:t>
            </a:r>
            <a:endParaRPr kumimoji="1" lang="en-US" altLang="zh-CN" dirty="0" smtClean="0"/>
          </a:p>
          <a:p>
            <a:r>
              <a:rPr kumimoji="1" lang="zh-CN" altLang="en-US" dirty="0"/>
              <a:t>我们用到时候会一个一个讲解这个些关键子怎么用，现在浏览下，有个印象就</a:t>
            </a:r>
            <a:r>
              <a:rPr kumimoji="1" lang="en-US" altLang="zh-CN" dirty="0"/>
              <a:t>OK</a:t>
            </a:r>
            <a:r>
              <a:rPr kumimoji="1" lang="zh-CN" altLang="en-US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25872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关键字的特</a:t>
            </a:r>
            <a:r>
              <a:rPr lang="zh-CN" altLang="zh-CN" b="1" dirty="0" smtClean="0"/>
              <a:t>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全部都是小写</a:t>
            </a:r>
          </a:p>
          <a:p>
            <a:pPr lvl="0"/>
            <a:r>
              <a:rPr lang="zh-CN" altLang="zh-CN" dirty="0"/>
              <a:t>在开发工具或者智能文本编辑工具中会显示特殊颜色。默认情况下，</a:t>
            </a:r>
            <a:r>
              <a:rPr lang="en-US" altLang="zh-CN" dirty="0"/>
              <a:t>C</a:t>
            </a:r>
            <a:r>
              <a:rPr lang="zh-CN" altLang="zh-CN" dirty="0"/>
              <a:t>语言中的所有关键字在</a:t>
            </a:r>
            <a:r>
              <a:rPr lang="en-US" altLang="zh-CN" dirty="0" err="1"/>
              <a:t>Xcode</a:t>
            </a:r>
            <a:r>
              <a:rPr lang="zh-CN" altLang="zh-CN" dirty="0"/>
              <a:t>中都会显示紫褐色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171</TotalTime>
  <Words>137</Words>
  <Application>Microsoft Macintosh PowerPoint</Application>
  <PresentationFormat>全屏显示(4:3)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关键字</vt:lpstr>
      <vt:lpstr>什么是关键字</vt:lpstr>
      <vt:lpstr>C语言的系统保留字（32个关键字 ）</vt:lpstr>
      <vt:lpstr>关键字的特征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55</cp:revision>
  <dcterms:created xsi:type="dcterms:W3CDTF">2013-07-22T08:28:31Z</dcterms:created>
  <dcterms:modified xsi:type="dcterms:W3CDTF">2014-10-25T10:18:05Z</dcterms:modified>
</cp:coreProperties>
</file>