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75" d="100"/>
          <a:sy n="75" d="100"/>
        </p:scale>
        <p:origin x="-157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32934-DA53-4292-A9D3-177BED6FAC42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17BBE9-C42E-4AF3-ACCE-AEEA3F7ADEB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큰 문제를 작은 문제로 나눠서 푸는 알고리즘</a:t>
          </a:r>
          <a:br>
            <a:rPr lang="en-US" dirty="0"/>
          </a:br>
          <a:r>
            <a:rPr lang="ko-KR" dirty="0"/>
            <a:t>즉</a:t>
          </a:r>
          <a:r>
            <a:rPr lang="en-US" dirty="0">
              <a:solidFill>
                <a:srgbClr val="FF0000"/>
              </a:solidFill>
            </a:rPr>
            <a:t>, </a:t>
          </a:r>
          <a:r>
            <a:rPr lang="ko-KR" dirty="0">
              <a:solidFill>
                <a:srgbClr val="FF0000"/>
              </a:solidFill>
            </a:rPr>
            <a:t>하나의 문제는 단 한번만 풀도록 </a:t>
          </a:r>
          <a:r>
            <a:rPr lang="ko-KR" dirty="0"/>
            <a:t>하는 알고리즘</a:t>
          </a:r>
          <a:endParaRPr lang="en-US" dirty="0"/>
        </a:p>
      </dgm:t>
    </dgm:pt>
    <dgm:pt modelId="{A73875DE-76E8-471C-8D9F-1DBB704562A4}" type="parTrans" cxnId="{05F376CC-966E-40BF-BDA7-565B7BDA168B}">
      <dgm:prSet/>
      <dgm:spPr/>
      <dgm:t>
        <a:bodyPr/>
        <a:lstStyle/>
        <a:p>
          <a:endParaRPr lang="en-US"/>
        </a:p>
      </dgm:t>
    </dgm:pt>
    <dgm:pt modelId="{D1B62DEB-58B4-4E5A-91BE-E03658BED4B9}" type="sibTrans" cxnId="{05F376CC-966E-40BF-BDA7-565B7BDA168B}">
      <dgm:prSet/>
      <dgm:spPr/>
      <dgm:t>
        <a:bodyPr/>
        <a:lstStyle/>
        <a:p>
          <a:endParaRPr lang="en-US"/>
        </a:p>
      </dgm:t>
    </dgm:pt>
    <dgm:pt modelId="{F2438488-65D8-4FA9-8A89-7B3B766F5F3C}" type="pres">
      <dgm:prSet presAssocID="{DAC32934-DA53-4292-A9D3-177BED6FAC42}" presName="root" presStyleCnt="0">
        <dgm:presLayoutVars>
          <dgm:dir/>
          <dgm:resizeHandles val="exact"/>
        </dgm:presLayoutVars>
      </dgm:prSet>
      <dgm:spPr/>
    </dgm:pt>
    <dgm:pt modelId="{CF3F0E89-5288-4E8E-87A6-F2F590C3F576}" type="pres">
      <dgm:prSet presAssocID="{CC17BBE9-C42E-4AF3-ACCE-AEEA3F7ADEB6}" presName="compNode" presStyleCnt="0"/>
      <dgm:spPr/>
    </dgm:pt>
    <dgm:pt modelId="{3485FBB6-879C-4BF5-A73E-A7E5D81FC626}" type="pres">
      <dgm:prSet presAssocID="{CC17BBE9-C42E-4AF3-ACCE-AEEA3F7ADEB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톱니바퀴"/>
        </a:ext>
      </dgm:extLst>
    </dgm:pt>
    <dgm:pt modelId="{02017A02-22C8-41A8-9FE0-5439BA466A93}" type="pres">
      <dgm:prSet presAssocID="{CC17BBE9-C42E-4AF3-ACCE-AEEA3F7ADEB6}" presName="spaceRect" presStyleCnt="0"/>
      <dgm:spPr/>
    </dgm:pt>
    <dgm:pt modelId="{C7C53023-CCD0-44ED-BD6D-F1D5F689D5A5}" type="pres">
      <dgm:prSet presAssocID="{CC17BBE9-C42E-4AF3-ACCE-AEEA3F7ADEB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5DFFE5D-4271-4038-BE08-7FF09DB12674}" type="presOf" srcId="{DAC32934-DA53-4292-A9D3-177BED6FAC42}" destId="{F2438488-65D8-4FA9-8A89-7B3B766F5F3C}" srcOrd="0" destOrd="0" presId="urn:microsoft.com/office/officeart/2018/2/layout/IconLabelList"/>
    <dgm:cxn modelId="{F17E439E-BAEB-4432-B13D-5C6752CC7F8A}" type="presOf" srcId="{CC17BBE9-C42E-4AF3-ACCE-AEEA3F7ADEB6}" destId="{C7C53023-CCD0-44ED-BD6D-F1D5F689D5A5}" srcOrd="0" destOrd="0" presId="urn:microsoft.com/office/officeart/2018/2/layout/IconLabelList"/>
    <dgm:cxn modelId="{05F376CC-966E-40BF-BDA7-565B7BDA168B}" srcId="{DAC32934-DA53-4292-A9D3-177BED6FAC42}" destId="{CC17BBE9-C42E-4AF3-ACCE-AEEA3F7ADEB6}" srcOrd="0" destOrd="0" parTransId="{A73875DE-76E8-471C-8D9F-1DBB704562A4}" sibTransId="{D1B62DEB-58B4-4E5A-91BE-E03658BED4B9}"/>
    <dgm:cxn modelId="{44B63722-6F31-4A5A-86E7-D13058B6196E}" type="presParOf" srcId="{F2438488-65D8-4FA9-8A89-7B3B766F5F3C}" destId="{CF3F0E89-5288-4E8E-87A6-F2F590C3F576}" srcOrd="0" destOrd="0" presId="urn:microsoft.com/office/officeart/2018/2/layout/IconLabelList"/>
    <dgm:cxn modelId="{448BA2F7-FEC1-44BB-9368-36B027D9C12C}" type="presParOf" srcId="{CF3F0E89-5288-4E8E-87A6-F2F590C3F576}" destId="{3485FBB6-879C-4BF5-A73E-A7E5D81FC626}" srcOrd="0" destOrd="0" presId="urn:microsoft.com/office/officeart/2018/2/layout/IconLabelList"/>
    <dgm:cxn modelId="{AFD046FB-1F1E-41EF-B21D-7785D3CE0890}" type="presParOf" srcId="{CF3F0E89-5288-4E8E-87A6-F2F590C3F576}" destId="{02017A02-22C8-41A8-9FE0-5439BA466A93}" srcOrd="1" destOrd="0" presId="urn:microsoft.com/office/officeart/2018/2/layout/IconLabelList"/>
    <dgm:cxn modelId="{4A7293D8-F9D1-47F1-A934-FBEF69C17147}" type="presParOf" srcId="{CF3F0E89-5288-4E8E-87A6-F2F590C3F576}" destId="{C7C53023-CCD0-44ED-BD6D-F1D5F689D5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FAC70-7173-4DC4-851A-8BF738030FD5}" type="doc">
      <dgm:prSet loTypeId="urn:microsoft.com/office/officeart/2005/8/layout/hierarchy3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93084A9-C716-459D-AE53-C7FF0F734D61}">
      <dgm:prSet/>
      <dgm:spPr/>
      <dgm:t>
        <a:bodyPr/>
        <a:lstStyle/>
        <a:p>
          <a:r>
            <a:rPr lang="en-US"/>
            <a:t>Overlapping Subproblem</a:t>
          </a:r>
        </a:p>
      </dgm:t>
    </dgm:pt>
    <dgm:pt modelId="{8CDF6C9F-6418-4F4C-A1DA-7B0F40BC31D0}" type="parTrans" cxnId="{2E9A6FFD-4822-47AF-A644-CAC119248188}">
      <dgm:prSet/>
      <dgm:spPr/>
      <dgm:t>
        <a:bodyPr/>
        <a:lstStyle/>
        <a:p>
          <a:endParaRPr lang="en-US"/>
        </a:p>
      </dgm:t>
    </dgm:pt>
    <dgm:pt modelId="{4DA45294-3C02-4972-BF02-C5651E1EDBE4}" type="sibTrans" cxnId="{2E9A6FFD-4822-47AF-A644-CAC119248188}">
      <dgm:prSet/>
      <dgm:spPr/>
      <dgm:t>
        <a:bodyPr/>
        <a:lstStyle/>
        <a:p>
          <a:endParaRPr lang="en-US"/>
        </a:p>
      </dgm:t>
    </dgm:pt>
    <dgm:pt modelId="{8DDF65C3-5762-4C01-91A8-02B0052E8722}">
      <dgm:prSet/>
      <dgm:spPr/>
      <dgm:t>
        <a:bodyPr/>
        <a:lstStyle/>
        <a:p>
          <a:r>
            <a:rPr lang="en-US"/>
            <a:t>Optimal Substructure</a:t>
          </a:r>
        </a:p>
      </dgm:t>
    </dgm:pt>
    <dgm:pt modelId="{9491D9AA-6ECF-4B6C-BE99-E0613B4DF57C}" type="parTrans" cxnId="{61BC7F50-B68F-42E7-AD15-C1B375209484}">
      <dgm:prSet/>
      <dgm:spPr/>
      <dgm:t>
        <a:bodyPr/>
        <a:lstStyle/>
        <a:p>
          <a:endParaRPr lang="en-US"/>
        </a:p>
      </dgm:t>
    </dgm:pt>
    <dgm:pt modelId="{1D50D11B-2EBD-40D2-8E31-E860464ADF7A}" type="sibTrans" cxnId="{61BC7F50-B68F-42E7-AD15-C1B375209484}">
      <dgm:prSet/>
      <dgm:spPr/>
      <dgm:t>
        <a:bodyPr/>
        <a:lstStyle/>
        <a:p>
          <a:endParaRPr lang="en-US"/>
        </a:p>
      </dgm:t>
    </dgm:pt>
    <dgm:pt modelId="{7086AD0E-2608-480D-8047-F5A481E03634}" type="pres">
      <dgm:prSet presAssocID="{C02FAC70-7173-4DC4-851A-8BF738030FD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2EF5FB-3EC9-4EA4-866E-EE2DEF6FA022}" type="pres">
      <dgm:prSet presAssocID="{493084A9-C716-459D-AE53-C7FF0F734D61}" presName="root" presStyleCnt="0"/>
      <dgm:spPr/>
    </dgm:pt>
    <dgm:pt modelId="{1B7A1D3B-3678-46F0-BC48-46F5C49928A2}" type="pres">
      <dgm:prSet presAssocID="{493084A9-C716-459D-AE53-C7FF0F734D61}" presName="rootComposite" presStyleCnt="0"/>
      <dgm:spPr/>
    </dgm:pt>
    <dgm:pt modelId="{8D86EE83-41D5-4338-AE7E-48B938087CA9}" type="pres">
      <dgm:prSet presAssocID="{493084A9-C716-459D-AE53-C7FF0F734D61}" presName="rootText" presStyleLbl="node1" presStyleIdx="0" presStyleCnt="2"/>
      <dgm:spPr/>
    </dgm:pt>
    <dgm:pt modelId="{8707AA6D-5ECB-4BD3-87A5-E2953A8E56B7}" type="pres">
      <dgm:prSet presAssocID="{493084A9-C716-459D-AE53-C7FF0F734D61}" presName="rootConnector" presStyleLbl="node1" presStyleIdx="0" presStyleCnt="2"/>
      <dgm:spPr/>
    </dgm:pt>
    <dgm:pt modelId="{75111813-F623-437E-850F-F50BD6DBF7CD}" type="pres">
      <dgm:prSet presAssocID="{493084A9-C716-459D-AE53-C7FF0F734D61}" presName="childShape" presStyleCnt="0"/>
      <dgm:spPr/>
    </dgm:pt>
    <dgm:pt modelId="{0A72C827-7932-4028-874E-22FE2D92C2F2}" type="pres">
      <dgm:prSet presAssocID="{8DDF65C3-5762-4C01-91A8-02B0052E8722}" presName="root" presStyleCnt="0"/>
      <dgm:spPr/>
    </dgm:pt>
    <dgm:pt modelId="{69691563-AD47-4AF2-8549-79C5B2DF0687}" type="pres">
      <dgm:prSet presAssocID="{8DDF65C3-5762-4C01-91A8-02B0052E8722}" presName="rootComposite" presStyleCnt="0"/>
      <dgm:spPr/>
    </dgm:pt>
    <dgm:pt modelId="{7C51867E-4E00-4F82-9BB3-8A36FA64605E}" type="pres">
      <dgm:prSet presAssocID="{8DDF65C3-5762-4C01-91A8-02B0052E8722}" presName="rootText" presStyleLbl="node1" presStyleIdx="1" presStyleCnt="2"/>
      <dgm:spPr/>
    </dgm:pt>
    <dgm:pt modelId="{BB5E42AB-D58C-4FBB-B26C-07E39D38806C}" type="pres">
      <dgm:prSet presAssocID="{8DDF65C3-5762-4C01-91A8-02B0052E8722}" presName="rootConnector" presStyleLbl="node1" presStyleIdx="1" presStyleCnt="2"/>
      <dgm:spPr/>
    </dgm:pt>
    <dgm:pt modelId="{3F40735B-365F-490A-B041-8200878B8096}" type="pres">
      <dgm:prSet presAssocID="{8DDF65C3-5762-4C01-91A8-02B0052E8722}" presName="childShape" presStyleCnt="0"/>
      <dgm:spPr/>
    </dgm:pt>
  </dgm:ptLst>
  <dgm:cxnLst>
    <dgm:cxn modelId="{BA94DD1B-B350-46E4-B92A-8236FFCC44CC}" type="presOf" srcId="{493084A9-C716-459D-AE53-C7FF0F734D61}" destId="{8707AA6D-5ECB-4BD3-87A5-E2953A8E56B7}" srcOrd="1" destOrd="0" presId="urn:microsoft.com/office/officeart/2005/8/layout/hierarchy3"/>
    <dgm:cxn modelId="{73FA175B-A588-447B-B05C-5650E7B5BC28}" type="presOf" srcId="{8DDF65C3-5762-4C01-91A8-02B0052E8722}" destId="{7C51867E-4E00-4F82-9BB3-8A36FA64605E}" srcOrd="0" destOrd="0" presId="urn:microsoft.com/office/officeart/2005/8/layout/hierarchy3"/>
    <dgm:cxn modelId="{35787F64-737B-49BE-A2E8-ECDC7407F8EC}" type="presOf" srcId="{C02FAC70-7173-4DC4-851A-8BF738030FD5}" destId="{7086AD0E-2608-480D-8047-F5A481E03634}" srcOrd="0" destOrd="0" presId="urn:microsoft.com/office/officeart/2005/8/layout/hierarchy3"/>
    <dgm:cxn modelId="{61BC7F50-B68F-42E7-AD15-C1B375209484}" srcId="{C02FAC70-7173-4DC4-851A-8BF738030FD5}" destId="{8DDF65C3-5762-4C01-91A8-02B0052E8722}" srcOrd="1" destOrd="0" parTransId="{9491D9AA-6ECF-4B6C-BE99-E0613B4DF57C}" sibTransId="{1D50D11B-2EBD-40D2-8E31-E860464ADF7A}"/>
    <dgm:cxn modelId="{AE813AB6-7D95-40A5-8925-C83CF3B32B9E}" type="presOf" srcId="{493084A9-C716-459D-AE53-C7FF0F734D61}" destId="{8D86EE83-41D5-4338-AE7E-48B938087CA9}" srcOrd="0" destOrd="0" presId="urn:microsoft.com/office/officeart/2005/8/layout/hierarchy3"/>
    <dgm:cxn modelId="{8D90DBD8-E5FF-4B3D-820B-29C8207B4D0D}" type="presOf" srcId="{8DDF65C3-5762-4C01-91A8-02B0052E8722}" destId="{BB5E42AB-D58C-4FBB-B26C-07E39D38806C}" srcOrd="1" destOrd="0" presId="urn:microsoft.com/office/officeart/2005/8/layout/hierarchy3"/>
    <dgm:cxn modelId="{2E9A6FFD-4822-47AF-A644-CAC119248188}" srcId="{C02FAC70-7173-4DC4-851A-8BF738030FD5}" destId="{493084A9-C716-459D-AE53-C7FF0F734D61}" srcOrd="0" destOrd="0" parTransId="{8CDF6C9F-6418-4F4C-A1DA-7B0F40BC31D0}" sibTransId="{4DA45294-3C02-4972-BF02-C5651E1EDBE4}"/>
    <dgm:cxn modelId="{079CE28B-3DBA-4890-BB81-DB61CD5A3226}" type="presParOf" srcId="{7086AD0E-2608-480D-8047-F5A481E03634}" destId="{232EF5FB-3EC9-4EA4-866E-EE2DEF6FA022}" srcOrd="0" destOrd="0" presId="urn:microsoft.com/office/officeart/2005/8/layout/hierarchy3"/>
    <dgm:cxn modelId="{C8E7A5F5-AFB6-4B39-B5FD-1A968EFC8771}" type="presParOf" srcId="{232EF5FB-3EC9-4EA4-866E-EE2DEF6FA022}" destId="{1B7A1D3B-3678-46F0-BC48-46F5C49928A2}" srcOrd="0" destOrd="0" presId="urn:microsoft.com/office/officeart/2005/8/layout/hierarchy3"/>
    <dgm:cxn modelId="{307680F1-B55D-4E38-9472-350D085F55CA}" type="presParOf" srcId="{1B7A1D3B-3678-46F0-BC48-46F5C49928A2}" destId="{8D86EE83-41D5-4338-AE7E-48B938087CA9}" srcOrd="0" destOrd="0" presId="urn:microsoft.com/office/officeart/2005/8/layout/hierarchy3"/>
    <dgm:cxn modelId="{3C7DB5AF-C4B5-4519-B28A-005256CFA7D3}" type="presParOf" srcId="{1B7A1D3B-3678-46F0-BC48-46F5C49928A2}" destId="{8707AA6D-5ECB-4BD3-87A5-E2953A8E56B7}" srcOrd="1" destOrd="0" presId="urn:microsoft.com/office/officeart/2005/8/layout/hierarchy3"/>
    <dgm:cxn modelId="{766E4D39-FA69-4F3A-857D-8FA01619624D}" type="presParOf" srcId="{232EF5FB-3EC9-4EA4-866E-EE2DEF6FA022}" destId="{75111813-F623-437E-850F-F50BD6DBF7CD}" srcOrd="1" destOrd="0" presId="urn:microsoft.com/office/officeart/2005/8/layout/hierarchy3"/>
    <dgm:cxn modelId="{EBAB9CA9-3098-4B06-AB2F-9640B8F262DB}" type="presParOf" srcId="{7086AD0E-2608-480D-8047-F5A481E03634}" destId="{0A72C827-7932-4028-874E-22FE2D92C2F2}" srcOrd="1" destOrd="0" presId="urn:microsoft.com/office/officeart/2005/8/layout/hierarchy3"/>
    <dgm:cxn modelId="{204A7DDD-79F6-4E10-9EBF-D0B25850B0AD}" type="presParOf" srcId="{0A72C827-7932-4028-874E-22FE2D92C2F2}" destId="{69691563-AD47-4AF2-8549-79C5B2DF0687}" srcOrd="0" destOrd="0" presId="urn:microsoft.com/office/officeart/2005/8/layout/hierarchy3"/>
    <dgm:cxn modelId="{FF566244-6485-4011-8358-63F690E1BE4D}" type="presParOf" srcId="{69691563-AD47-4AF2-8549-79C5B2DF0687}" destId="{7C51867E-4E00-4F82-9BB3-8A36FA64605E}" srcOrd="0" destOrd="0" presId="urn:microsoft.com/office/officeart/2005/8/layout/hierarchy3"/>
    <dgm:cxn modelId="{3D57CAEA-CE70-4CFC-840F-68645CC11B1C}" type="presParOf" srcId="{69691563-AD47-4AF2-8549-79C5B2DF0687}" destId="{BB5E42AB-D58C-4FBB-B26C-07E39D38806C}" srcOrd="1" destOrd="0" presId="urn:microsoft.com/office/officeart/2005/8/layout/hierarchy3"/>
    <dgm:cxn modelId="{F944C45E-4D2A-4735-8B5B-C44D4D17E257}" type="presParOf" srcId="{0A72C827-7932-4028-874E-22FE2D92C2F2}" destId="{3F40735B-365F-490A-B041-8200878B809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092D0F-7397-4628-B777-92F7D1B4FDD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668358E-85FF-4897-A056-56D824955C6B}">
      <dgm:prSet/>
      <dgm:spPr/>
      <dgm:t>
        <a:bodyPr/>
        <a:lstStyle/>
        <a:p>
          <a:r>
            <a:rPr lang="en-US"/>
            <a:t>‘</a:t>
          </a:r>
          <a:r>
            <a:rPr lang="ko-KR"/>
            <a:t>큰 문제를 작은 문제로 나눌 수 있다</a:t>
          </a:r>
          <a:r>
            <a:rPr lang="en-US"/>
            <a:t>.’</a:t>
          </a:r>
          <a:r>
            <a:rPr lang="ko-KR"/>
            <a:t>를 의미한다</a:t>
          </a:r>
          <a:r>
            <a:rPr lang="en-US"/>
            <a:t>.</a:t>
          </a:r>
        </a:p>
      </dgm:t>
    </dgm:pt>
    <dgm:pt modelId="{5679F024-E1A8-42D6-8254-E2AB1CAF1263}" type="parTrans" cxnId="{C506DFA9-D8B3-46F0-877C-F3D5F19F8784}">
      <dgm:prSet/>
      <dgm:spPr/>
      <dgm:t>
        <a:bodyPr/>
        <a:lstStyle/>
        <a:p>
          <a:endParaRPr lang="en-US"/>
        </a:p>
      </dgm:t>
    </dgm:pt>
    <dgm:pt modelId="{2A3D179B-CAE0-4E44-B3AD-B25AE811E0A3}" type="sibTrans" cxnId="{C506DFA9-D8B3-46F0-877C-F3D5F19F8784}">
      <dgm:prSet/>
      <dgm:spPr/>
      <dgm:t>
        <a:bodyPr/>
        <a:lstStyle/>
        <a:p>
          <a:endParaRPr lang="en-US"/>
        </a:p>
      </dgm:t>
    </dgm:pt>
    <dgm:pt modelId="{959C7D6F-B68A-4B27-BB63-3B1967FE588E}">
      <dgm:prSet/>
      <dgm:spPr/>
      <dgm:t>
        <a:bodyPr/>
        <a:lstStyle/>
        <a:p>
          <a:r>
            <a:rPr lang="ko-KR" dirty="0"/>
            <a:t>예시 </a:t>
          </a:r>
          <a:r>
            <a:rPr lang="en-US" dirty="0"/>
            <a:t>: </a:t>
          </a:r>
          <a:r>
            <a:rPr lang="ko-KR" dirty="0"/>
            <a:t>피보나치 수</a:t>
          </a:r>
          <a:endParaRPr lang="en-US" dirty="0"/>
        </a:p>
      </dgm:t>
    </dgm:pt>
    <dgm:pt modelId="{D55F0BB0-0257-4F35-A7D1-D3DA0548C99B}" type="parTrans" cxnId="{6598ECD7-FA76-4600-AE35-1E820897E145}">
      <dgm:prSet/>
      <dgm:spPr/>
      <dgm:t>
        <a:bodyPr/>
        <a:lstStyle/>
        <a:p>
          <a:endParaRPr lang="en-US"/>
        </a:p>
      </dgm:t>
    </dgm:pt>
    <dgm:pt modelId="{747BE701-962B-48D8-8BE8-690926EC7FB4}" type="sibTrans" cxnId="{6598ECD7-FA76-4600-AE35-1E820897E145}">
      <dgm:prSet/>
      <dgm:spPr/>
      <dgm:t>
        <a:bodyPr/>
        <a:lstStyle/>
        <a:p>
          <a:endParaRPr lang="en-US"/>
        </a:p>
      </dgm:t>
    </dgm:pt>
    <dgm:pt modelId="{907A5435-C692-4657-B1C3-0D1941466AD2}">
      <dgm:prSet/>
      <dgm:spPr/>
      <dgm:t>
        <a:bodyPr/>
        <a:lstStyle/>
        <a:p>
          <a:r>
            <a:rPr lang="en-US" dirty="0"/>
            <a:t>n</a:t>
          </a:r>
          <a:r>
            <a:rPr lang="ko-KR" dirty="0"/>
            <a:t>번째 피보나치 수를 구하기 위해 </a:t>
          </a:r>
          <a:r>
            <a:rPr lang="en-US" dirty="0"/>
            <a:t>n-1</a:t>
          </a:r>
          <a:r>
            <a:rPr lang="ko-KR" dirty="0"/>
            <a:t>번째 피보나치 수</a:t>
          </a:r>
          <a:r>
            <a:rPr lang="en-US" dirty="0"/>
            <a:t>, n-2</a:t>
          </a:r>
          <a:r>
            <a:rPr lang="ko-KR" dirty="0"/>
            <a:t>번째 피보나치 수를 구해야 함</a:t>
          </a:r>
          <a:endParaRPr lang="en-US" dirty="0"/>
        </a:p>
      </dgm:t>
    </dgm:pt>
    <dgm:pt modelId="{D5124F74-508F-4E07-B652-7461BC8DFD64}" type="parTrans" cxnId="{B33BF2AD-7B3A-40EE-B7EA-BD3192CE7AB6}">
      <dgm:prSet/>
      <dgm:spPr/>
      <dgm:t>
        <a:bodyPr/>
        <a:lstStyle/>
        <a:p>
          <a:endParaRPr lang="en-US"/>
        </a:p>
      </dgm:t>
    </dgm:pt>
    <dgm:pt modelId="{0AA03A1D-956A-4292-AFB5-3803E588510A}" type="sibTrans" cxnId="{B33BF2AD-7B3A-40EE-B7EA-BD3192CE7AB6}">
      <dgm:prSet/>
      <dgm:spPr/>
      <dgm:t>
        <a:bodyPr/>
        <a:lstStyle/>
        <a:p>
          <a:endParaRPr lang="en-US"/>
        </a:p>
      </dgm:t>
    </dgm:pt>
    <dgm:pt modelId="{09116D6D-E650-4122-BB5C-02E773234B46}">
      <dgm:prSet/>
      <dgm:spPr/>
      <dgm:t>
        <a:bodyPr/>
        <a:lstStyle/>
        <a:p>
          <a:r>
            <a:rPr lang="en-US" dirty="0"/>
            <a:t>N-1</a:t>
          </a:r>
          <a:r>
            <a:rPr lang="ko-KR" dirty="0"/>
            <a:t>번째 피보나치 수를 구하기 위해서는 </a:t>
          </a:r>
          <a:r>
            <a:rPr lang="en-US" dirty="0"/>
            <a:t>n-2</a:t>
          </a:r>
          <a:r>
            <a:rPr lang="ko-KR" dirty="0"/>
            <a:t>번째 피보나치 수</a:t>
          </a:r>
          <a:r>
            <a:rPr lang="en-US" dirty="0"/>
            <a:t>, n-3</a:t>
          </a:r>
          <a:r>
            <a:rPr lang="ko-KR" dirty="0"/>
            <a:t>번째 피보나치 수를 구해야 함</a:t>
          </a:r>
          <a:endParaRPr lang="en-US" dirty="0"/>
        </a:p>
      </dgm:t>
    </dgm:pt>
    <dgm:pt modelId="{D3F2413F-485B-449D-A9C5-633151B48A31}" type="parTrans" cxnId="{2F5D09AF-CAA0-4331-B95A-4A832B4C38A8}">
      <dgm:prSet/>
      <dgm:spPr/>
      <dgm:t>
        <a:bodyPr/>
        <a:lstStyle/>
        <a:p>
          <a:endParaRPr lang="en-US"/>
        </a:p>
      </dgm:t>
    </dgm:pt>
    <dgm:pt modelId="{615E81DC-0910-4860-9D86-B90E8EB2B8F7}" type="sibTrans" cxnId="{2F5D09AF-CAA0-4331-B95A-4A832B4C38A8}">
      <dgm:prSet/>
      <dgm:spPr/>
      <dgm:t>
        <a:bodyPr/>
        <a:lstStyle/>
        <a:p>
          <a:endParaRPr lang="en-US"/>
        </a:p>
      </dgm:t>
    </dgm:pt>
    <dgm:pt modelId="{556BE46F-53F3-40A3-8A62-71F0B7AF20A5}">
      <dgm:prSet/>
      <dgm:spPr/>
      <dgm:t>
        <a:bodyPr/>
        <a:lstStyle/>
        <a:p>
          <a:r>
            <a:rPr lang="en-US" dirty="0"/>
            <a:t>N-2</a:t>
          </a:r>
          <a:r>
            <a:rPr lang="ko-KR" dirty="0"/>
            <a:t>번째 피보나치 수를 구하기 위해서는 </a:t>
          </a:r>
          <a:r>
            <a:rPr lang="en-US" dirty="0"/>
            <a:t>n-3 </a:t>
          </a:r>
          <a:r>
            <a:rPr lang="ko-KR" dirty="0"/>
            <a:t>번째 피보나치 수</a:t>
          </a:r>
          <a:r>
            <a:rPr lang="en-US" dirty="0"/>
            <a:t>, n-4</a:t>
          </a:r>
          <a:r>
            <a:rPr lang="ko-KR" dirty="0"/>
            <a:t>번째 피보나치 수를 구해야 함</a:t>
          </a:r>
          <a:endParaRPr lang="en-US" dirty="0"/>
        </a:p>
      </dgm:t>
    </dgm:pt>
    <dgm:pt modelId="{E2996376-E533-4BA5-A9BB-DAE6075A72EC}" type="parTrans" cxnId="{85ED72CE-033E-43E6-8574-0A8B801C3D3F}">
      <dgm:prSet/>
      <dgm:spPr/>
      <dgm:t>
        <a:bodyPr/>
        <a:lstStyle/>
        <a:p>
          <a:endParaRPr lang="en-US"/>
        </a:p>
      </dgm:t>
    </dgm:pt>
    <dgm:pt modelId="{C2D0D55E-8602-4F52-9239-2D6990509D1E}" type="sibTrans" cxnId="{85ED72CE-033E-43E6-8574-0A8B801C3D3F}">
      <dgm:prSet/>
      <dgm:spPr/>
      <dgm:t>
        <a:bodyPr/>
        <a:lstStyle/>
        <a:p>
          <a:endParaRPr lang="en-US"/>
        </a:p>
      </dgm:t>
    </dgm:pt>
    <dgm:pt modelId="{B9AC8729-DA6A-4DE0-AC89-A3418D4F3DF7}" type="pres">
      <dgm:prSet presAssocID="{4E092D0F-7397-4628-B777-92F7D1B4FDD2}" presName="vert0" presStyleCnt="0">
        <dgm:presLayoutVars>
          <dgm:dir/>
          <dgm:animOne val="branch"/>
          <dgm:animLvl val="lvl"/>
        </dgm:presLayoutVars>
      </dgm:prSet>
      <dgm:spPr/>
    </dgm:pt>
    <dgm:pt modelId="{3B35A326-C47C-4C9C-8532-3F7641772DAB}" type="pres">
      <dgm:prSet presAssocID="{9668358E-85FF-4897-A056-56D824955C6B}" presName="thickLine" presStyleLbl="alignNode1" presStyleIdx="0" presStyleCnt="5"/>
      <dgm:spPr/>
    </dgm:pt>
    <dgm:pt modelId="{3B097938-A5FC-4305-ACE6-D6FAAEEE8386}" type="pres">
      <dgm:prSet presAssocID="{9668358E-85FF-4897-A056-56D824955C6B}" presName="horz1" presStyleCnt="0"/>
      <dgm:spPr/>
    </dgm:pt>
    <dgm:pt modelId="{FEC94D7D-682F-47C2-888B-3387E6E8DF6C}" type="pres">
      <dgm:prSet presAssocID="{9668358E-85FF-4897-A056-56D824955C6B}" presName="tx1" presStyleLbl="revTx" presStyleIdx="0" presStyleCnt="5"/>
      <dgm:spPr/>
    </dgm:pt>
    <dgm:pt modelId="{293433A6-49AA-4EED-9C39-087133040A11}" type="pres">
      <dgm:prSet presAssocID="{9668358E-85FF-4897-A056-56D824955C6B}" presName="vert1" presStyleCnt="0"/>
      <dgm:spPr/>
    </dgm:pt>
    <dgm:pt modelId="{A0783ED5-AA85-43D8-8F61-CFFA47CD0393}" type="pres">
      <dgm:prSet presAssocID="{959C7D6F-B68A-4B27-BB63-3B1967FE588E}" presName="thickLine" presStyleLbl="alignNode1" presStyleIdx="1" presStyleCnt="5"/>
      <dgm:spPr/>
    </dgm:pt>
    <dgm:pt modelId="{3CE72C37-4EBF-472D-A071-7836117200E3}" type="pres">
      <dgm:prSet presAssocID="{959C7D6F-B68A-4B27-BB63-3B1967FE588E}" presName="horz1" presStyleCnt="0"/>
      <dgm:spPr/>
    </dgm:pt>
    <dgm:pt modelId="{7DFAB3E3-430D-407B-8F9B-1BAE76D6E268}" type="pres">
      <dgm:prSet presAssocID="{959C7D6F-B68A-4B27-BB63-3B1967FE588E}" presName="tx1" presStyleLbl="revTx" presStyleIdx="1" presStyleCnt="5"/>
      <dgm:spPr/>
    </dgm:pt>
    <dgm:pt modelId="{44CD3F50-2AA0-4D9B-909B-D2BC443B5B69}" type="pres">
      <dgm:prSet presAssocID="{959C7D6F-B68A-4B27-BB63-3B1967FE588E}" presName="vert1" presStyleCnt="0"/>
      <dgm:spPr/>
    </dgm:pt>
    <dgm:pt modelId="{48B534FA-570F-40E2-8728-BD0677A68E6B}" type="pres">
      <dgm:prSet presAssocID="{907A5435-C692-4657-B1C3-0D1941466AD2}" presName="thickLine" presStyleLbl="alignNode1" presStyleIdx="2" presStyleCnt="5"/>
      <dgm:spPr/>
    </dgm:pt>
    <dgm:pt modelId="{65ADCB18-FA36-4708-B1BC-4C8CC70E77FE}" type="pres">
      <dgm:prSet presAssocID="{907A5435-C692-4657-B1C3-0D1941466AD2}" presName="horz1" presStyleCnt="0"/>
      <dgm:spPr/>
    </dgm:pt>
    <dgm:pt modelId="{28B1C764-3B6E-4CC4-9A63-A837857F7B42}" type="pres">
      <dgm:prSet presAssocID="{907A5435-C692-4657-B1C3-0D1941466AD2}" presName="tx1" presStyleLbl="revTx" presStyleIdx="2" presStyleCnt="5"/>
      <dgm:spPr/>
    </dgm:pt>
    <dgm:pt modelId="{AF6ED1C7-7B04-409F-A68B-7CBB11D4EC24}" type="pres">
      <dgm:prSet presAssocID="{907A5435-C692-4657-B1C3-0D1941466AD2}" presName="vert1" presStyleCnt="0"/>
      <dgm:spPr/>
    </dgm:pt>
    <dgm:pt modelId="{296D9137-6604-481B-8E80-1C673F98FCBD}" type="pres">
      <dgm:prSet presAssocID="{09116D6D-E650-4122-BB5C-02E773234B46}" presName="thickLine" presStyleLbl="alignNode1" presStyleIdx="3" presStyleCnt="5"/>
      <dgm:spPr/>
    </dgm:pt>
    <dgm:pt modelId="{D4CFE696-A807-43D8-8402-2C1EC7F77F36}" type="pres">
      <dgm:prSet presAssocID="{09116D6D-E650-4122-BB5C-02E773234B46}" presName="horz1" presStyleCnt="0"/>
      <dgm:spPr/>
    </dgm:pt>
    <dgm:pt modelId="{638F0DDB-9518-4D9A-9A39-EE3D287ADC40}" type="pres">
      <dgm:prSet presAssocID="{09116D6D-E650-4122-BB5C-02E773234B46}" presName="tx1" presStyleLbl="revTx" presStyleIdx="3" presStyleCnt="5"/>
      <dgm:spPr/>
    </dgm:pt>
    <dgm:pt modelId="{529E8B01-697B-4057-AEF5-4D90D540DC30}" type="pres">
      <dgm:prSet presAssocID="{09116D6D-E650-4122-BB5C-02E773234B46}" presName="vert1" presStyleCnt="0"/>
      <dgm:spPr/>
    </dgm:pt>
    <dgm:pt modelId="{F62BCDBC-AC04-47A4-A12F-6179E4E2CE06}" type="pres">
      <dgm:prSet presAssocID="{556BE46F-53F3-40A3-8A62-71F0B7AF20A5}" presName="thickLine" presStyleLbl="alignNode1" presStyleIdx="4" presStyleCnt="5"/>
      <dgm:spPr/>
    </dgm:pt>
    <dgm:pt modelId="{784D8D84-A7ED-4C65-AF45-E6A31600D6B2}" type="pres">
      <dgm:prSet presAssocID="{556BE46F-53F3-40A3-8A62-71F0B7AF20A5}" presName="horz1" presStyleCnt="0"/>
      <dgm:spPr/>
    </dgm:pt>
    <dgm:pt modelId="{513CD007-A45E-4BAF-8EEC-1F81248D7EB0}" type="pres">
      <dgm:prSet presAssocID="{556BE46F-53F3-40A3-8A62-71F0B7AF20A5}" presName="tx1" presStyleLbl="revTx" presStyleIdx="4" presStyleCnt="5"/>
      <dgm:spPr/>
    </dgm:pt>
    <dgm:pt modelId="{E7F73C8F-DB54-48EA-A80B-309B7282C653}" type="pres">
      <dgm:prSet presAssocID="{556BE46F-53F3-40A3-8A62-71F0B7AF20A5}" presName="vert1" presStyleCnt="0"/>
      <dgm:spPr/>
    </dgm:pt>
  </dgm:ptLst>
  <dgm:cxnLst>
    <dgm:cxn modelId="{26095E07-695D-44B2-8C39-3D28BA3D4EA2}" type="presOf" srcId="{4E092D0F-7397-4628-B777-92F7D1B4FDD2}" destId="{B9AC8729-DA6A-4DE0-AC89-A3418D4F3DF7}" srcOrd="0" destOrd="0" presId="urn:microsoft.com/office/officeart/2008/layout/LinedList"/>
    <dgm:cxn modelId="{C5B44448-792A-4284-A944-D7C499645C67}" type="presOf" srcId="{959C7D6F-B68A-4B27-BB63-3B1967FE588E}" destId="{7DFAB3E3-430D-407B-8F9B-1BAE76D6E268}" srcOrd="0" destOrd="0" presId="urn:microsoft.com/office/officeart/2008/layout/LinedList"/>
    <dgm:cxn modelId="{22F21E74-19BE-46AA-A09D-3C3FF8AD0E27}" type="presOf" srcId="{9668358E-85FF-4897-A056-56D824955C6B}" destId="{FEC94D7D-682F-47C2-888B-3387E6E8DF6C}" srcOrd="0" destOrd="0" presId="urn:microsoft.com/office/officeart/2008/layout/LinedList"/>
    <dgm:cxn modelId="{FE7E029C-267A-493B-97C6-AF82FFD1FFA4}" type="presOf" srcId="{09116D6D-E650-4122-BB5C-02E773234B46}" destId="{638F0DDB-9518-4D9A-9A39-EE3D287ADC40}" srcOrd="0" destOrd="0" presId="urn:microsoft.com/office/officeart/2008/layout/LinedList"/>
    <dgm:cxn modelId="{C506DFA9-D8B3-46F0-877C-F3D5F19F8784}" srcId="{4E092D0F-7397-4628-B777-92F7D1B4FDD2}" destId="{9668358E-85FF-4897-A056-56D824955C6B}" srcOrd="0" destOrd="0" parTransId="{5679F024-E1A8-42D6-8254-E2AB1CAF1263}" sibTransId="{2A3D179B-CAE0-4E44-B3AD-B25AE811E0A3}"/>
    <dgm:cxn modelId="{B33BF2AD-7B3A-40EE-B7EA-BD3192CE7AB6}" srcId="{4E092D0F-7397-4628-B777-92F7D1B4FDD2}" destId="{907A5435-C692-4657-B1C3-0D1941466AD2}" srcOrd="2" destOrd="0" parTransId="{D5124F74-508F-4E07-B652-7461BC8DFD64}" sibTransId="{0AA03A1D-956A-4292-AFB5-3803E588510A}"/>
    <dgm:cxn modelId="{2F5D09AF-CAA0-4331-B95A-4A832B4C38A8}" srcId="{4E092D0F-7397-4628-B777-92F7D1B4FDD2}" destId="{09116D6D-E650-4122-BB5C-02E773234B46}" srcOrd="3" destOrd="0" parTransId="{D3F2413F-485B-449D-A9C5-633151B48A31}" sibTransId="{615E81DC-0910-4860-9D86-B90E8EB2B8F7}"/>
    <dgm:cxn modelId="{F0D56BC0-2DFD-46B8-9003-8A4BC3877AA1}" type="presOf" srcId="{907A5435-C692-4657-B1C3-0D1941466AD2}" destId="{28B1C764-3B6E-4CC4-9A63-A837857F7B42}" srcOrd="0" destOrd="0" presId="urn:microsoft.com/office/officeart/2008/layout/LinedList"/>
    <dgm:cxn modelId="{85ED72CE-033E-43E6-8574-0A8B801C3D3F}" srcId="{4E092D0F-7397-4628-B777-92F7D1B4FDD2}" destId="{556BE46F-53F3-40A3-8A62-71F0B7AF20A5}" srcOrd="4" destOrd="0" parTransId="{E2996376-E533-4BA5-A9BB-DAE6075A72EC}" sibTransId="{C2D0D55E-8602-4F52-9239-2D6990509D1E}"/>
    <dgm:cxn modelId="{6598ECD7-FA76-4600-AE35-1E820897E145}" srcId="{4E092D0F-7397-4628-B777-92F7D1B4FDD2}" destId="{959C7D6F-B68A-4B27-BB63-3B1967FE588E}" srcOrd="1" destOrd="0" parTransId="{D55F0BB0-0257-4F35-A7D1-D3DA0548C99B}" sibTransId="{747BE701-962B-48D8-8BE8-690926EC7FB4}"/>
    <dgm:cxn modelId="{AD7BDEE9-1168-45E5-852F-E54C7D37C78B}" type="presOf" srcId="{556BE46F-53F3-40A3-8A62-71F0B7AF20A5}" destId="{513CD007-A45E-4BAF-8EEC-1F81248D7EB0}" srcOrd="0" destOrd="0" presId="urn:microsoft.com/office/officeart/2008/layout/LinedList"/>
    <dgm:cxn modelId="{0D4988AF-2958-45B0-A0B3-D337E857B7F7}" type="presParOf" srcId="{B9AC8729-DA6A-4DE0-AC89-A3418D4F3DF7}" destId="{3B35A326-C47C-4C9C-8532-3F7641772DAB}" srcOrd="0" destOrd="0" presId="urn:microsoft.com/office/officeart/2008/layout/LinedList"/>
    <dgm:cxn modelId="{353C1B43-1453-478A-9A38-7E274B7BD783}" type="presParOf" srcId="{B9AC8729-DA6A-4DE0-AC89-A3418D4F3DF7}" destId="{3B097938-A5FC-4305-ACE6-D6FAAEEE8386}" srcOrd="1" destOrd="0" presId="urn:microsoft.com/office/officeart/2008/layout/LinedList"/>
    <dgm:cxn modelId="{7EA10954-18A2-4D54-B3F5-4C3F4407899E}" type="presParOf" srcId="{3B097938-A5FC-4305-ACE6-D6FAAEEE8386}" destId="{FEC94D7D-682F-47C2-888B-3387E6E8DF6C}" srcOrd="0" destOrd="0" presId="urn:microsoft.com/office/officeart/2008/layout/LinedList"/>
    <dgm:cxn modelId="{BEE34A64-FF58-49E5-9241-E15BECA41B57}" type="presParOf" srcId="{3B097938-A5FC-4305-ACE6-D6FAAEEE8386}" destId="{293433A6-49AA-4EED-9C39-087133040A11}" srcOrd="1" destOrd="0" presId="urn:microsoft.com/office/officeart/2008/layout/LinedList"/>
    <dgm:cxn modelId="{CC8093B0-FDDC-426B-81C1-B05C9C18C086}" type="presParOf" srcId="{B9AC8729-DA6A-4DE0-AC89-A3418D4F3DF7}" destId="{A0783ED5-AA85-43D8-8F61-CFFA47CD0393}" srcOrd="2" destOrd="0" presId="urn:microsoft.com/office/officeart/2008/layout/LinedList"/>
    <dgm:cxn modelId="{4AA17EDD-A241-497F-9E70-2ED94013BF31}" type="presParOf" srcId="{B9AC8729-DA6A-4DE0-AC89-A3418D4F3DF7}" destId="{3CE72C37-4EBF-472D-A071-7836117200E3}" srcOrd="3" destOrd="0" presId="urn:microsoft.com/office/officeart/2008/layout/LinedList"/>
    <dgm:cxn modelId="{F5E3F770-30AE-466A-BF53-131FFB84136C}" type="presParOf" srcId="{3CE72C37-4EBF-472D-A071-7836117200E3}" destId="{7DFAB3E3-430D-407B-8F9B-1BAE76D6E268}" srcOrd="0" destOrd="0" presId="urn:microsoft.com/office/officeart/2008/layout/LinedList"/>
    <dgm:cxn modelId="{4B7E1FA4-EB52-490E-A8FF-DDF93696FAA1}" type="presParOf" srcId="{3CE72C37-4EBF-472D-A071-7836117200E3}" destId="{44CD3F50-2AA0-4D9B-909B-D2BC443B5B69}" srcOrd="1" destOrd="0" presId="urn:microsoft.com/office/officeart/2008/layout/LinedList"/>
    <dgm:cxn modelId="{3475978D-A388-49E7-B692-769F980D9F88}" type="presParOf" srcId="{B9AC8729-DA6A-4DE0-AC89-A3418D4F3DF7}" destId="{48B534FA-570F-40E2-8728-BD0677A68E6B}" srcOrd="4" destOrd="0" presId="urn:microsoft.com/office/officeart/2008/layout/LinedList"/>
    <dgm:cxn modelId="{9C7552CE-B47A-424F-9581-2FBC38CD9388}" type="presParOf" srcId="{B9AC8729-DA6A-4DE0-AC89-A3418D4F3DF7}" destId="{65ADCB18-FA36-4708-B1BC-4C8CC70E77FE}" srcOrd="5" destOrd="0" presId="urn:microsoft.com/office/officeart/2008/layout/LinedList"/>
    <dgm:cxn modelId="{90C4CD48-766F-4446-9DC5-BE74F9659979}" type="presParOf" srcId="{65ADCB18-FA36-4708-B1BC-4C8CC70E77FE}" destId="{28B1C764-3B6E-4CC4-9A63-A837857F7B42}" srcOrd="0" destOrd="0" presId="urn:microsoft.com/office/officeart/2008/layout/LinedList"/>
    <dgm:cxn modelId="{F4327D81-0BB0-488B-9E0B-6E52E4B495E3}" type="presParOf" srcId="{65ADCB18-FA36-4708-B1BC-4C8CC70E77FE}" destId="{AF6ED1C7-7B04-409F-A68B-7CBB11D4EC24}" srcOrd="1" destOrd="0" presId="urn:microsoft.com/office/officeart/2008/layout/LinedList"/>
    <dgm:cxn modelId="{975644CD-AC08-4DAF-8616-35D31EB67E8A}" type="presParOf" srcId="{B9AC8729-DA6A-4DE0-AC89-A3418D4F3DF7}" destId="{296D9137-6604-481B-8E80-1C673F98FCBD}" srcOrd="6" destOrd="0" presId="urn:microsoft.com/office/officeart/2008/layout/LinedList"/>
    <dgm:cxn modelId="{3B1DF707-94AB-47A6-BED9-50C66FA93AE8}" type="presParOf" srcId="{B9AC8729-DA6A-4DE0-AC89-A3418D4F3DF7}" destId="{D4CFE696-A807-43D8-8402-2C1EC7F77F36}" srcOrd="7" destOrd="0" presId="urn:microsoft.com/office/officeart/2008/layout/LinedList"/>
    <dgm:cxn modelId="{8C035286-8656-46C1-B772-1D4F8D03080E}" type="presParOf" srcId="{D4CFE696-A807-43D8-8402-2C1EC7F77F36}" destId="{638F0DDB-9518-4D9A-9A39-EE3D287ADC40}" srcOrd="0" destOrd="0" presId="urn:microsoft.com/office/officeart/2008/layout/LinedList"/>
    <dgm:cxn modelId="{318E4763-9AED-4490-B214-6C71D91B6544}" type="presParOf" srcId="{D4CFE696-A807-43D8-8402-2C1EC7F77F36}" destId="{529E8B01-697B-4057-AEF5-4D90D540DC30}" srcOrd="1" destOrd="0" presId="urn:microsoft.com/office/officeart/2008/layout/LinedList"/>
    <dgm:cxn modelId="{F57CB3EC-4B4D-4F92-B6C9-53DBDC91981B}" type="presParOf" srcId="{B9AC8729-DA6A-4DE0-AC89-A3418D4F3DF7}" destId="{F62BCDBC-AC04-47A4-A12F-6179E4E2CE06}" srcOrd="8" destOrd="0" presId="urn:microsoft.com/office/officeart/2008/layout/LinedList"/>
    <dgm:cxn modelId="{22B7170E-39FB-4750-A2A1-2B614B23F0D9}" type="presParOf" srcId="{B9AC8729-DA6A-4DE0-AC89-A3418D4F3DF7}" destId="{784D8D84-A7ED-4C65-AF45-E6A31600D6B2}" srcOrd="9" destOrd="0" presId="urn:microsoft.com/office/officeart/2008/layout/LinedList"/>
    <dgm:cxn modelId="{9836BD5A-1D44-455B-BB68-0EA2A7047AC4}" type="presParOf" srcId="{784D8D84-A7ED-4C65-AF45-E6A31600D6B2}" destId="{513CD007-A45E-4BAF-8EEC-1F81248D7EB0}" srcOrd="0" destOrd="0" presId="urn:microsoft.com/office/officeart/2008/layout/LinedList"/>
    <dgm:cxn modelId="{631FEAA9-B799-4282-9DFF-2CAE2F702932}" type="presParOf" srcId="{784D8D84-A7ED-4C65-AF45-E6A31600D6B2}" destId="{E7F73C8F-DB54-48EA-A80B-309B7282C6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9F68D2-074F-4126-90C1-86EB35EC826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857C6-237D-4161-9DB7-3F5A6863056E}">
      <dgm:prSet/>
      <dgm:spPr/>
      <dgm:t>
        <a:bodyPr/>
        <a:lstStyle/>
        <a:p>
          <a:r>
            <a:rPr lang="en-US"/>
            <a:t>‘</a:t>
          </a:r>
          <a:r>
            <a:rPr lang="ko-KR"/>
            <a:t>작은 문제에서 구한 정답은 그것을 포함하는 큰 문제에서도 동일하다</a:t>
          </a:r>
          <a:r>
            <a:rPr lang="en-US"/>
            <a:t>.’</a:t>
          </a:r>
          <a:r>
            <a:rPr lang="ko-KR"/>
            <a:t>를 의미한다</a:t>
          </a:r>
          <a:r>
            <a:rPr lang="en-US"/>
            <a:t>.</a:t>
          </a:r>
        </a:p>
      </dgm:t>
    </dgm:pt>
    <dgm:pt modelId="{2D02EABD-8F2A-4672-8B88-8D0A61F1F160}" type="parTrans" cxnId="{8F979E58-5029-43D0-95A3-0CE2358B5B85}">
      <dgm:prSet/>
      <dgm:spPr/>
      <dgm:t>
        <a:bodyPr/>
        <a:lstStyle/>
        <a:p>
          <a:endParaRPr lang="en-US"/>
        </a:p>
      </dgm:t>
    </dgm:pt>
    <dgm:pt modelId="{2F56AC38-A964-46AC-A518-E22D7A6A2176}" type="sibTrans" cxnId="{8F979E58-5029-43D0-95A3-0CE2358B5B8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E9414C5-8886-4A97-84A8-E8CF204A5B9B}">
      <dgm:prSet/>
      <dgm:spPr/>
      <dgm:t>
        <a:bodyPr/>
        <a:lstStyle/>
        <a:p>
          <a:r>
            <a:rPr lang="ko-KR" dirty="0"/>
            <a:t>작은 문제에서 구한 정답을 잠시 배열에 저장한 후</a:t>
          </a:r>
          <a:r>
            <a:rPr lang="en-US" dirty="0"/>
            <a:t>, </a:t>
          </a:r>
          <a:r>
            <a:rPr lang="ko-KR" dirty="0"/>
            <a:t>큰 문제에서 제시하도록 한다</a:t>
          </a:r>
          <a:r>
            <a:rPr lang="en-US" dirty="0"/>
            <a:t>.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Memoization</a:t>
          </a:r>
          <a:r>
            <a:rPr lang="en-US" dirty="0"/>
            <a:t>)</a:t>
          </a:r>
        </a:p>
      </dgm:t>
    </dgm:pt>
    <dgm:pt modelId="{47DD1D89-43E1-43B5-9CB9-82DBD4A3333E}" type="parTrans" cxnId="{8463B092-0C7F-4111-BE9A-2106E0E16F58}">
      <dgm:prSet/>
      <dgm:spPr/>
      <dgm:t>
        <a:bodyPr/>
        <a:lstStyle/>
        <a:p>
          <a:endParaRPr lang="en-US"/>
        </a:p>
      </dgm:t>
    </dgm:pt>
    <dgm:pt modelId="{07B122FA-B14C-45D0-9C94-386D4267B3C2}" type="sibTrans" cxnId="{8463B092-0C7F-4111-BE9A-2106E0E16F5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660DD21-75F7-4AC3-9709-D66E121AE31A}">
      <dgm:prSet/>
      <dgm:spPr/>
      <dgm:t>
        <a:bodyPr/>
        <a:lstStyle/>
        <a:p>
          <a:r>
            <a:rPr lang="ko-KR" dirty="0"/>
            <a:t>따라서 동일한 계산을 할 때는 저장된 값을 단순 반환하면 된다</a:t>
          </a:r>
          <a:r>
            <a:rPr lang="en-US" dirty="0"/>
            <a:t>.</a:t>
          </a:r>
        </a:p>
      </dgm:t>
    </dgm:pt>
    <dgm:pt modelId="{5B523C31-58F7-4F4B-B55E-538FF124050E}" type="parTrans" cxnId="{199948A1-2FA9-42CB-8DBB-E68B1EACACF6}">
      <dgm:prSet/>
      <dgm:spPr/>
      <dgm:t>
        <a:bodyPr/>
        <a:lstStyle/>
        <a:p>
          <a:endParaRPr lang="en-US"/>
        </a:p>
      </dgm:t>
    </dgm:pt>
    <dgm:pt modelId="{1C0E313E-5C58-4D04-BD85-F4B407003C0E}" type="sibTrans" cxnId="{199948A1-2FA9-42CB-8DBB-E68B1EACACF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09F492F-CCE1-42A9-ACCF-DAEC9884F3B2}" type="pres">
      <dgm:prSet presAssocID="{779F68D2-074F-4126-90C1-86EB35EC8265}" presName="Name0" presStyleCnt="0">
        <dgm:presLayoutVars>
          <dgm:animLvl val="lvl"/>
          <dgm:resizeHandles val="exact"/>
        </dgm:presLayoutVars>
      </dgm:prSet>
      <dgm:spPr/>
    </dgm:pt>
    <dgm:pt modelId="{66C4E637-F4B8-442A-B07C-33F3012510E7}" type="pres">
      <dgm:prSet presAssocID="{7D8857C6-237D-4161-9DB7-3F5A6863056E}" presName="compositeNode" presStyleCnt="0">
        <dgm:presLayoutVars>
          <dgm:bulletEnabled val="1"/>
        </dgm:presLayoutVars>
      </dgm:prSet>
      <dgm:spPr/>
    </dgm:pt>
    <dgm:pt modelId="{42D90A40-1FA0-479F-993A-577B1AE75739}" type="pres">
      <dgm:prSet presAssocID="{7D8857C6-237D-4161-9DB7-3F5A6863056E}" presName="bgRect" presStyleLbl="alignNode1" presStyleIdx="0" presStyleCnt="3"/>
      <dgm:spPr/>
    </dgm:pt>
    <dgm:pt modelId="{01AB8215-9CB8-4BE9-9EA5-3DB775CB38E8}" type="pres">
      <dgm:prSet presAssocID="{2F56AC38-A964-46AC-A518-E22D7A6A217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2D2C452-7ECC-46DB-807B-2ECB2B7AB462}" type="pres">
      <dgm:prSet presAssocID="{7D8857C6-237D-4161-9DB7-3F5A6863056E}" presName="nodeRect" presStyleLbl="alignNode1" presStyleIdx="0" presStyleCnt="3">
        <dgm:presLayoutVars>
          <dgm:bulletEnabled val="1"/>
        </dgm:presLayoutVars>
      </dgm:prSet>
      <dgm:spPr/>
    </dgm:pt>
    <dgm:pt modelId="{276C0FDA-E32C-48FD-9F70-359DE9221AD7}" type="pres">
      <dgm:prSet presAssocID="{2F56AC38-A964-46AC-A518-E22D7A6A2176}" presName="sibTrans" presStyleCnt="0"/>
      <dgm:spPr/>
    </dgm:pt>
    <dgm:pt modelId="{75A87937-F27C-4EBF-9FC0-8C7A0829724A}" type="pres">
      <dgm:prSet presAssocID="{8E9414C5-8886-4A97-84A8-E8CF204A5B9B}" presName="compositeNode" presStyleCnt="0">
        <dgm:presLayoutVars>
          <dgm:bulletEnabled val="1"/>
        </dgm:presLayoutVars>
      </dgm:prSet>
      <dgm:spPr/>
    </dgm:pt>
    <dgm:pt modelId="{06D22DB2-5B21-4C3E-B9C1-1EE576F49928}" type="pres">
      <dgm:prSet presAssocID="{8E9414C5-8886-4A97-84A8-E8CF204A5B9B}" presName="bgRect" presStyleLbl="alignNode1" presStyleIdx="1" presStyleCnt="3"/>
      <dgm:spPr/>
    </dgm:pt>
    <dgm:pt modelId="{7142E84B-524C-4ED3-A5AA-69C93B12AFC9}" type="pres">
      <dgm:prSet presAssocID="{07B122FA-B14C-45D0-9C94-386D4267B3C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839629D-E9EE-4141-8241-1053BBC90B0F}" type="pres">
      <dgm:prSet presAssocID="{8E9414C5-8886-4A97-84A8-E8CF204A5B9B}" presName="nodeRect" presStyleLbl="alignNode1" presStyleIdx="1" presStyleCnt="3">
        <dgm:presLayoutVars>
          <dgm:bulletEnabled val="1"/>
        </dgm:presLayoutVars>
      </dgm:prSet>
      <dgm:spPr/>
    </dgm:pt>
    <dgm:pt modelId="{AE6A0691-431C-4F23-8C7B-F416262B39B7}" type="pres">
      <dgm:prSet presAssocID="{07B122FA-B14C-45D0-9C94-386D4267B3C2}" presName="sibTrans" presStyleCnt="0"/>
      <dgm:spPr/>
    </dgm:pt>
    <dgm:pt modelId="{93294D0D-085E-4271-B343-AEE434CEDB22}" type="pres">
      <dgm:prSet presAssocID="{F660DD21-75F7-4AC3-9709-D66E121AE31A}" presName="compositeNode" presStyleCnt="0">
        <dgm:presLayoutVars>
          <dgm:bulletEnabled val="1"/>
        </dgm:presLayoutVars>
      </dgm:prSet>
      <dgm:spPr/>
    </dgm:pt>
    <dgm:pt modelId="{CB7C34B2-A8ED-4EC8-AC53-F11B4343A8EC}" type="pres">
      <dgm:prSet presAssocID="{F660DD21-75F7-4AC3-9709-D66E121AE31A}" presName="bgRect" presStyleLbl="alignNode1" presStyleIdx="2" presStyleCnt="3"/>
      <dgm:spPr/>
    </dgm:pt>
    <dgm:pt modelId="{0BEB3326-96CA-42B8-8E62-A7709CC09990}" type="pres">
      <dgm:prSet presAssocID="{1C0E313E-5C58-4D04-BD85-F4B407003C0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2B5118-3E65-4CD9-841B-EAC68547CF1B}" type="pres">
      <dgm:prSet presAssocID="{F660DD21-75F7-4AC3-9709-D66E121AE31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5705C0F-6092-4535-8F45-754FA2961968}" type="presOf" srcId="{1C0E313E-5C58-4D04-BD85-F4B407003C0E}" destId="{0BEB3326-96CA-42B8-8E62-A7709CC09990}" srcOrd="0" destOrd="0" presId="urn:microsoft.com/office/officeart/2016/7/layout/LinearBlockProcessNumbered"/>
    <dgm:cxn modelId="{3555FB0F-6887-47C2-AE41-994478A91F0D}" type="presOf" srcId="{8E9414C5-8886-4A97-84A8-E8CF204A5B9B}" destId="{06D22DB2-5B21-4C3E-B9C1-1EE576F49928}" srcOrd="0" destOrd="0" presId="urn:microsoft.com/office/officeart/2016/7/layout/LinearBlockProcessNumbered"/>
    <dgm:cxn modelId="{009BD911-E8F1-4D77-B89A-A543F27E52E6}" type="presOf" srcId="{F660DD21-75F7-4AC3-9709-D66E121AE31A}" destId="{D02B5118-3E65-4CD9-841B-EAC68547CF1B}" srcOrd="1" destOrd="0" presId="urn:microsoft.com/office/officeart/2016/7/layout/LinearBlockProcessNumbered"/>
    <dgm:cxn modelId="{40ADF813-FFFA-4ABB-9844-730E583E6C73}" type="presOf" srcId="{07B122FA-B14C-45D0-9C94-386D4267B3C2}" destId="{7142E84B-524C-4ED3-A5AA-69C93B12AFC9}" srcOrd="0" destOrd="0" presId="urn:microsoft.com/office/officeart/2016/7/layout/LinearBlockProcessNumbered"/>
    <dgm:cxn modelId="{906ED23A-A904-4DB6-9489-732C2FF7032C}" type="presOf" srcId="{8E9414C5-8886-4A97-84A8-E8CF204A5B9B}" destId="{E839629D-E9EE-4141-8241-1053BBC90B0F}" srcOrd="1" destOrd="0" presId="urn:microsoft.com/office/officeart/2016/7/layout/LinearBlockProcessNumbered"/>
    <dgm:cxn modelId="{10665865-11EE-4C14-B027-30015D7BA70F}" type="presOf" srcId="{F660DD21-75F7-4AC3-9709-D66E121AE31A}" destId="{CB7C34B2-A8ED-4EC8-AC53-F11B4343A8EC}" srcOrd="0" destOrd="0" presId="urn:microsoft.com/office/officeart/2016/7/layout/LinearBlockProcessNumbered"/>
    <dgm:cxn modelId="{3294D366-6907-420C-ACFA-32C94943F98A}" type="presOf" srcId="{7D8857C6-237D-4161-9DB7-3F5A6863056E}" destId="{12D2C452-7ECC-46DB-807B-2ECB2B7AB462}" srcOrd="1" destOrd="0" presId="urn:microsoft.com/office/officeart/2016/7/layout/LinearBlockProcessNumbered"/>
    <dgm:cxn modelId="{EBFBBC76-4F01-4378-B832-6F48970A9933}" type="presOf" srcId="{779F68D2-074F-4126-90C1-86EB35EC8265}" destId="{F09F492F-CCE1-42A9-ACCF-DAEC9884F3B2}" srcOrd="0" destOrd="0" presId="urn:microsoft.com/office/officeart/2016/7/layout/LinearBlockProcessNumbered"/>
    <dgm:cxn modelId="{8F979E58-5029-43D0-95A3-0CE2358B5B85}" srcId="{779F68D2-074F-4126-90C1-86EB35EC8265}" destId="{7D8857C6-237D-4161-9DB7-3F5A6863056E}" srcOrd="0" destOrd="0" parTransId="{2D02EABD-8F2A-4672-8B88-8D0A61F1F160}" sibTransId="{2F56AC38-A964-46AC-A518-E22D7A6A2176}"/>
    <dgm:cxn modelId="{8463B092-0C7F-4111-BE9A-2106E0E16F58}" srcId="{779F68D2-074F-4126-90C1-86EB35EC8265}" destId="{8E9414C5-8886-4A97-84A8-E8CF204A5B9B}" srcOrd="1" destOrd="0" parTransId="{47DD1D89-43E1-43B5-9CB9-82DBD4A3333E}" sibTransId="{07B122FA-B14C-45D0-9C94-386D4267B3C2}"/>
    <dgm:cxn modelId="{199948A1-2FA9-42CB-8DBB-E68B1EACACF6}" srcId="{779F68D2-074F-4126-90C1-86EB35EC8265}" destId="{F660DD21-75F7-4AC3-9709-D66E121AE31A}" srcOrd="2" destOrd="0" parTransId="{5B523C31-58F7-4F4B-B55E-538FF124050E}" sibTransId="{1C0E313E-5C58-4D04-BD85-F4B407003C0E}"/>
    <dgm:cxn modelId="{81F173D1-9BD7-4553-A581-E051AB2BBBDD}" type="presOf" srcId="{2F56AC38-A964-46AC-A518-E22D7A6A2176}" destId="{01AB8215-9CB8-4BE9-9EA5-3DB775CB38E8}" srcOrd="0" destOrd="0" presId="urn:microsoft.com/office/officeart/2016/7/layout/LinearBlockProcessNumbered"/>
    <dgm:cxn modelId="{95FD23E2-84A7-4855-B1E4-6E52E7794D1A}" type="presOf" srcId="{7D8857C6-237D-4161-9DB7-3F5A6863056E}" destId="{42D90A40-1FA0-479F-993A-577B1AE75739}" srcOrd="0" destOrd="0" presId="urn:microsoft.com/office/officeart/2016/7/layout/LinearBlockProcessNumbered"/>
    <dgm:cxn modelId="{EF665DC7-6EC0-473D-B81F-A6095A3D42B9}" type="presParOf" srcId="{F09F492F-CCE1-42A9-ACCF-DAEC9884F3B2}" destId="{66C4E637-F4B8-442A-B07C-33F3012510E7}" srcOrd="0" destOrd="0" presId="urn:microsoft.com/office/officeart/2016/7/layout/LinearBlockProcessNumbered"/>
    <dgm:cxn modelId="{9E246B02-1368-4C58-AA31-7E390F4B1406}" type="presParOf" srcId="{66C4E637-F4B8-442A-B07C-33F3012510E7}" destId="{42D90A40-1FA0-479F-993A-577B1AE75739}" srcOrd="0" destOrd="0" presId="urn:microsoft.com/office/officeart/2016/7/layout/LinearBlockProcessNumbered"/>
    <dgm:cxn modelId="{FE4B75D4-FC73-43A6-A710-6EF2E595DDA2}" type="presParOf" srcId="{66C4E637-F4B8-442A-B07C-33F3012510E7}" destId="{01AB8215-9CB8-4BE9-9EA5-3DB775CB38E8}" srcOrd="1" destOrd="0" presId="urn:microsoft.com/office/officeart/2016/7/layout/LinearBlockProcessNumbered"/>
    <dgm:cxn modelId="{8386AC00-F0FC-4969-9DC8-C35EE4222981}" type="presParOf" srcId="{66C4E637-F4B8-442A-B07C-33F3012510E7}" destId="{12D2C452-7ECC-46DB-807B-2ECB2B7AB462}" srcOrd="2" destOrd="0" presId="urn:microsoft.com/office/officeart/2016/7/layout/LinearBlockProcessNumbered"/>
    <dgm:cxn modelId="{C55F0B66-A94D-4C43-92FA-6EE34346E1CB}" type="presParOf" srcId="{F09F492F-CCE1-42A9-ACCF-DAEC9884F3B2}" destId="{276C0FDA-E32C-48FD-9F70-359DE9221AD7}" srcOrd="1" destOrd="0" presId="urn:microsoft.com/office/officeart/2016/7/layout/LinearBlockProcessNumbered"/>
    <dgm:cxn modelId="{6DBFCC5B-3743-42D5-B62E-C050815EE3DA}" type="presParOf" srcId="{F09F492F-CCE1-42A9-ACCF-DAEC9884F3B2}" destId="{75A87937-F27C-4EBF-9FC0-8C7A0829724A}" srcOrd="2" destOrd="0" presId="urn:microsoft.com/office/officeart/2016/7/layout/LinearBlockProcessNumbered"/>
    <dgm:cxn modelId="{36EF6200-0DE3-4C4D-9E3C-04705DA4171C}" type="presParOf" srcId="{75A87937-F27C-4EBF-9FC0-8C7A0829724A}" destId="{06D22DB2-5B21-4C3E-B9C1-1EE576F49928}" srcOrd="0" destOrd="0" presId="urn:microsoft.com/office/officeart/2016/7/layout/LinearBlockProcessNumbered"/>
    <dgm:cxn modelId="{9ED273A5-13FC-49B5-9820-003B80C4F310}" type="presParOf" srcId="{75A87937-F27C-4EBF-9FC0-8C7A0829724A}" destId="{7142E84B-524C-4ED3-A5AA-69C93B12AFC9}" srcOrd="1" destOrd="0" presId="urn:microsoft.com/office/officeart/2016/7/layout/LinearBlockProcessNumbered"/>
    <dgm:cxn modelId="{0F6048BC-3DCC-49E4-AD09-84458A6CA97D}" type="presParOf" srcId="{75A87937-F27C-4EBF-9FC0-8C7A0829724A}" destId="{E839629D-E9EE-4141-8241-1053BBC90B0F}" srcOrd="2" destOrd="0" presId="urn:microsoft.com/office/officeart/2016/7/layout/LinearBlockProcessNumbered"/>
    <dgm:cxn modelId="{4A3DA8EB-DA58-45EC-AF6D-656160166436}" type="presParOf" srcId="{F09F492F-CCE1-42A9-ACCF-DAEC9884F3B2}" destId="{AE6A0691-431C-4F23-8C7B-F416262B39B7}" srcOrd="3" destOrd="0" presId="urn:microsoft.com/office/officeart/2016/7/layout/LinearBlockProcessNumbered"/>
    <dgm:cxn modelId="{10AEE360-D6E7-4595-96BD-EE30D5304FB5}" type="presParOf" srcId="{F09F492F-CCE1-42A9-ACCF-DAEC9884F3B2}" destId="{93294D0D-085E-4271-B343-AEE434CEDB22}" srcOrd="4" destOrd="0" presId="urn:microsoft.com/office/officeart/2016/7/layout/LinearBlockProcessNumbered"/>
    <dgm:cxn modelId="{EA9E4060-871E-469E-ACF8-4B267082FECE}" type="presParOf" srcId="{93294D0D-085E-4271-B343-AEE434CEDB22}" destId="{CB7C34B2-A8ED-4EC8-AC53-F11B4343A8EC}" srcOrd="0" destOrd="0" presId="urn:microsoft.com/office/officeart/2016/7/layout/LinearBlockProcessNumbered"/>
    <dgm:cxn modelId="{19FA6E0F-D2E3-48A2-8B8C-2F06AA7478F6}" type="presParOf" srcId="{93294D0D-085E-4271-B343-AEE434CEDB22}" destId="{0BEB3326-96CA-42B8-8E62-A7709CC09990}" srcOrd="1" destOrd="0" presId="urn:microsoft.com/office/officeart/2016/7/layout/LinearBlockProcessNumbered"/>
    <dgm:cxn modelId="{CE33EB43-82A8-4C47-99BA-57B97A779754}" type="presParOf" srcId="{93294D0D-085E-4271-B343-AEE434CEDB22}" destId="{D02B5118-3E65-4CD9-841B-EAC68547CF1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0FBBD4-3CF0-4B4E-846A-9AACFB7865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DF8A23-A5B6-430D-BD5F-5395DD2C3A72}">
      <dgm:prSet/>
      <dgm:spPr/>
      <dgm:t>
        <a:bodyPr/>
        <a:lstStyle/>
        <a:p>
          <a:r>
            <a:rPr lang="ko-KR"/>
            <a:t>피보나치 수 예시 </a:t>
          </a:r>
          <a:r>
            <a:rPr lang="en-US"/>
            <a:t>: Optimal Substructure</a:t>
          </a:r>
          <a:r>
            <a:rPr lang="ko-KR"/>
            <a:t>을 만족한다면</a:t>
          </a:r>
          <a:r>
            <a:rPr lang="en-US"/>
            <a:t>, </a:t>
          </a:r>
          <a:r>
            <a:rPr lang="ko-KR"/>
            <a:t>문제의 크기에 상관없이 어떤 한 문제의 정답은 일정하다</a:t>
          </a:r>
          <a:r>
            <a:rPr lang="en-US"/>
            <a:t>.</a:t>
          </a:r>
        </a:p>
      </dgm:t>
    </dgm:pt>
    <dgm:pt modelId="{A3F3FF30-0B0F-4843-ABCA-99965E0E2B30}" type="parTrans" cxnId="{4946D0D1-115D-4058-A667-CCA5500FEE8B}">
      <dgm:prSet/>
      <dgm:spPr/>
      <dgm:t>
        <a:bodyPr/>
        <a:lstStyle/>
        <a:p>
          <a:endParaRPr lang="en-US"/>
        </a:p>
      </dgm:t>
    </dgm:pt>
    <dgm:pt modelId="{61A33C74-3239-4F56-8FD5-43D6AC6E7749}" type="sibTrans" cxnId="{4946D0D1-115D-4058-A667-CCA5500FEE8B}">
      <dgm:prSet/>
      <dgm:spPr/>
      <dgm:t>
        <a:bodyPr/>
        <a:lstStyle/>
        <a:p>
          <a:endParaRPr lang="en-US"/>
        </a:p>
      </dgm:t>
    </dgm:pt>
    <dgm:pt modelId="{399FDAEE-3FCF-47B3-98D2-1BBD86693143}">
      <dgm:prSet/>
      <dgm:spPr/>
      <dgm:t>
        <a:bodyPr/>
        <a:lstStyle/>
        <a:p>
          <a:r>
            <a:rPr lang="en-US"/>
            <a:t>Ex) 10</a:t>
          </a:r>
          <a:r>
            <a:rPr lang="ko-KR"/>
            <a:t>번째 피보나치 수를 구하면서 구한 </a:t>
          </a:r>
          <a:r>
            <a:rPr lang="en-US"/>
            <a:t>4</a:t>
          </a:r>
          <a:r>
            <a:rPr lang="ko-KR"/>
            <a:t>번째 피보나치 수</a:t>
          </a:r>
          <a:br>
            <a:rPr lang="en-US"/>
          </a:br>
          <a:r>
            <a:rPr lang="en-US"/>
            <a:t>	9</a:t>
          </a:r>
          <a:r>
            <a:rPr lang="ko-KR"/>
            <a:t>번째 피보나치 수를 구하면서 구한 </a:t>
          </a:r>
          <a:r>
            <a:rPr lang="en-US"/>
            <a:t>4</a:t>
          </a:r>
          <a:r>
            <a:rPr lang="ko-KR"/>
            <a:t>번째 피보나치 수</a:t>
          </a:r>
          <a:r>
            <a:rPr lang="en-US"/>
            <a:t> </a:t>
          </a:r>
          <a:br>
            <a:rPr lang="en-US"/>
          </a:br>
          <a:r>
            <a:rPr lang="en-US"/>
            <a:t>	8</a:t>
          </a:r>
          <a:r>
            <a:rPr lang="ko-KR"/>
            <a:t>번째 피보나치 수를 구하면서 구한 </a:t>
          </a:r>
          <a:r>
            <a:rPr lang="en-US"/>
            <a:t>4</a:t>
          </a:r>
          <a:r>
            <a:rPr lang="ko-KR"/>
            <a:t>번째 피보나치 수</a:t>
          </a:r>
          <a:br>
            <a:rPr lang="en-US"/>
          </a:br>
          <a:r>
            <a:rPr lang="en-US"/>
            <a:t>	…</a:t>
          </a:r>
          <a:br>
            <a:rPr lang="en-US"/>
          </a:br>
          <a:r>
            <a:rPr lang="en-US"/>
            <a:t>	4</a:t>
          </a:r>
          <a:r>
            <a:rPr lang="ko-KR"/>
            <a:t>번째 피보나치 수를 구하면서 구한 </a:t>
          </a:r>
          <a:r>
            <a:rPr lang="en-US"/>
            <a:t>4</a:t>
          </a:r>
          <a:r>
            <a:rPr lang="ko-KR"/>
            <a:t>번째 피보나치 수</a:t>
          </a:r>
          <a:br>
            <a:rPr lang="en-US"/>
          </a:b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	4</a:t>
          </a:r>
          <a:r>
            <a:rPr lang="ko-KR"/>
            <a:t>번째 피보나치 수는 항상 같다</a:t>
          </a:r>
          <a:r>
            <a:rPr lang="en-US"/>
            <a:t>.</a:t>
          </a:r>
          <a:br>
            <a:rPr lang="en-US"/>
          </a:br>
          <a:endParaRPr lang="en-US"/>
        </a:p>
      </dgm:t>
    </dgm:pt>
    <dgm:pt modelId="{4924B465-B916-4B6D-B34F-BB2EAFD3333B}" type="parTrans" cxnId="{DFE9445C-8460-4C5D-AFE5-458329B54AFE}">
      <dgm:prSet/>
      <dgm:spPr/>
      <dgm:t>
        <a:bodyPr/>
        <a:lstStyle/>
        <a:p>
          <a:endParaRPr lang="en-US"/>
        </a:p>
      </dgm:t>
    </dgm:pt>
    <dgm:pt modelId="{E4CB7531-D1B7-4DC1-B89A-E15A6CE911FC}" type="sibTrans" cxnId="{DFE9445C-8460-4C5D-AFE5-458329B54AFE}">
      <dgm:prSet/>
      <dgm:spPr/>
      <dgm:t>
        <a:bodyPr/>
        <a:lstStyle/>
        <a:p>
          <a:endParaRPr lang="en-US"/>
        </a:p>
      </dgm:t>
    </dgm:pt>
    <dgm:pt modelId="{4308E1E8-3728-4BF5-B11B-14EEF67D747C}" type="pres">
      <dgm:prSet presAssocID="{D30FBBD4-3CF0-4B4E-846A-9AACFB7865C5}" presName="root" presStyleCnt="0">
        <dgm:presLayoutVars>
          <dgm:dir/>
          <dgm:resizeHandles val="exact"/>
        </dgm:presLayoutVars>
      </dgm:prSet>
      <dgm:spPr/>
    </dgm:pt>
    <dgm:pt modelId="{871B71E5-C120-4792-8A9C-5067BCEEFF24}" type="pres">
      <dgm:prSet presAssocID="{95DF8A23-A5B6-430D-BD5F-5395DD2C3A72}" presName="compNode" presStyleCnt="0"/>
      <dgm:spPr/>
    </dgm:pt>
    <dgm:pt modelId="{E9CCB614-1E55-4FDA-A573-53EE265C293C}" type="pres">
      <dgm:prSet presAssocID="{95DF8A23-A5B6-430D-BD5F-5395DD2C3A72}" presName="bgRect" presStyleLbl="bgShp" presStyleIdx="0" presStyleCnt="2"/>
      <dgm:spPr/>
    </dgm:pt>
    <dgm:pt modelId="{76E61046-A833-4C31-9CE4-E5347A96656C}" type="pres">
      <dgm:prSet presAssocID="{95DF8A23-A5B6-430D-BD5F-5395DD2C3A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느낌표"/>
        </a:ext>
      </dgm:extLst>
    </dgm:pt>
    <dgm:pt modelId="{D4AE2882-C554-4D5A-8FCC-06930B9DEF6F}" type="pres">
      <dgm:prSet presAssocID="{95DF8A23-A5B6-430D-BD5F-5395DD2C3A72}" presName="spaceRect" presStyleCnt="0"/>
      <dgm:spPr/>
    </dgm:pt>
    <dgm:pt modelId="{15426104-CC9D-411B-AB12-02FDB5E4B2A2}" type="pres">
      <dgm:prSet presAssocID="{95DF8A23-A5B6-430D-BD5F-5395DD2C3A72}" presName="parTx" presStyleLbl="revTx" presStyleIdx="0" presStyleCnt="2">
        <dgm:presLayoutVars>
          <dgm:chMax val="0"/>
          <dgm:chPref val="0"/>
        </dgm:presLayoutVars>
      </dgm:prSet>
      <dgm:spPr/>
    </dgm:pt>
    <dgm:pt modelId="{8F5F91B0-6A99-42A1-8793-53AA23A991DC}" type="pres">
      <dgm:prSet presAssocID="{61A33C74-3239-4F56-8FD5-43D6AC6E7749}" presName="sibTrans" presStyleCnt="0"/>
      <dgm:spPr/>
    </dgm:pt>
    <dgm:pt modelId="{90F3DEF7-77C5-4BCA-9540-27FA53D101CA}" type="pres">
      <dgm:prSet presAssocID="{399FDAEE-3FCF-47B3-98D2-1BBD86693143}" presName="compNode" presStyleCnt="0"/>
      <dgm:spPr/>
    </dgm:pt>
    <dgm:pt modelId="{34C3A56E-CE68-49A7-9C66-467F9361A2FA}" type="pres">
      <dgm:prSet presAssocID="{399FDAEE-3FCF-47B3-98D2-1BBD86693143}" presName="bgRect" presStyleLbl="bgShp" presStyleIdx="1" presStyleCnt="2"/>
      <dgm:spPr/>
    </dgm:pt>
    <dgm:pt modelId="{2F694AF3-18A8-4EF9-B3F4-0FB75EAFF9FA}" type="pres">
      <dgm:prSet presAssocID="{399FDAEE-3FCF-47B3-98D2-1BBD866931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DDBAE28E-7866-4C69-8E42-E1AFF24B32E3}" type="pres">
      <dgm:prSet presAssocID="{399FDAEE-3FCF-47B3-98D2-1BBD86693143}" presName="spaceRect" presStyleCnt="0"/>
      <dgm:spPr/>
    </dgm:pt>
    <dgm:pt modelId="{A9F0AA66-AFE0-4A76-B0E9-FD9062E3BF3C}" type="pres">
      <dgm:prSet presAssocID="{399FDAEE-3FCF-47B3-98D2-1BBD8669314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FE9445C-8460-4C5D-AFE5-458329B54AFE}" srcId="{D30FBBD4-3CF0-4B4E-846A-9AACFB7865C5}" destId="{399FDAEE-3FCF-47B3-98D2-1BBD86693143}" srcOrd="1" destOrd="0" parTransId="{4924B465-B916-4B6D-B34F-BB2EAFD3333B}" sibTransId="{E4CB7531-D1B7-4DC1-B89A-E15A6CE911FC}"/>
    <dgm:cxn modelId="{4D32A582-2126-46FE-AA47-DCCC70AB3890}" type="presOf" srcId="{399FDAEE-3FCF-47B3-98D2-1BBD86693143}" destId="{A9F0AA66-AFE0-4A76-B0E9-FD9062E3BF3C}" srcOrd="0" destOrd="0" presId="urn:microsoft.com/office/officeart/2018/2/layout/IconVerticalSolidList"/>
    <dgm:cxn modelId="{9EEF89C9-7EF2-4E38-819D-560BD5440DD5}" type="presOf" srcId="{95DF8A23-A5B6-430D-BD5F-5395DD2C3A72}" destId="{15426104-CC9D-411B-AB12-02FDB5E4B2A2}" srcOrd="0" destOrd="0" presId="urn:microsoft.com/office/officeart/2018/2/layout/IconVerticalSolidList"/>
    <dgm:cxn modelId="{4946D0D1-115D-4058-A667-CCA5500FEE8B}" srcId="{D30FBBD4-3CF0-4B4E-846A-9AACFB7865C5}" destId="{95DF8A23-A5B6-430D-BD5F-5395DD2C3A72}" srcOrd="0" destOrd="0" parTransId="{A3F3FF30-0B0F-4843-ABCA-99965E0E2B30}" sibTransId="{61A33C74-3239-4F56-8FD5-43D6AC6E7749}"/>
    <dgm:cxn modelId="{01C29BF3-5D6C-4878-83F3-4E52E5B49E6C}" type="presOf" srcId="{D30FBBD4-3CF0-4B4E-846A-9AACFB7865C5}" destId="{4308E1E8-3728-4BF5-B11B-14EEF67D747C}" srcOrd="0" destOrd="0" presId="urn:microsoft.com/office/officeart/2018/2/layout/IconVerticalSolidList"/>
    <dgm:cxn modelId="{C9E099E4-8F18-4EF5-B537-B55517E4F0D0}" type="presParOf" srcId="{4308E1E8-3728-4BF5-B11B-14EEF67D747C}" destId="{871B71E5-C120-4792-8A9C-5067BCEEFF24}" srcOrd="0" destOrd="0" presId="urn:microsoft.com/office/officeart/2018/2/layout/IconVerticalSolidList"/>
    <dgm:cxn modelId="{56870003-1884-408A-8403-58A4D63027F7}" type="presParOf" srcId="{871B71E5-C120-4792-8A9C-5067BCEEFF24}" destId="{E9CCB614-1E55-4FDA-A573-53EE265C293C}" srcOrd="0" destOrd="0" presId="urn:microsoft.com/office/officeart/2018/2/layout/IconVerticalSolidList"/>
    <dgm:cxn modelId="{0A1B066B-C521-4CB3-8CAB-3AE5F58982C6}" type="presParOf" srcId="{871B71E5-C120-4792-8A9C-5067BCEEFF24}" destId="{76E61046-A833-4C31-9CE4-E5347A96656C}" srcOrd="1" destOrd="0" presId="urn:microsoft.com/office/officeart/2018/2/layout/IconVerticalSolidList"/>
    <dgm:cxn modelId="{E7CBDA5E-EF06-432F-842C-6E3BD1E57070}" type="presParOf" srcId="{871B71E5-C120-4792-8A9C-5067BCEEFF24}" destId="{D4AE2882-C554-4D5A-8FCC-06930B9DEF6F}" srcOrd="2" destOrd="0" presId="urn:microsoft.com/office/officeart/2018/2/layout/IconVerticalSolidList"/>
    <dgm:cxn modelId="{D8BB1ABC-17F3-4087-86B1-6872682887FF}" type="presParOf" srcId="{871B71E5-C120-4792-8A9C-5067BCEEFF24}" destId="{15426104-CC9D-411B-AB12-02FDB5E4B2A2}" srcOrd="3" destOrd="0" presId="urn:microsoft.com/office/officeart/2018/2/layout/IconVerticalSolidList"/>
    <dgm:cxn modelId="{7BC8A392-9003-4743-9BD6-3B9728C920C3}" type="presParOf" srcId="{4308E1E8-3728-4BF5-B11B-14EEF67D747C}" destId="{8F5F91B0-6A99-42A1-8793-53AA23A991DC}" srcOrd="1" destOrd="0" presId="urn:microsoft.com/office/officeart/2018/2/layout/IconVerticalSolidList"/>
    <dgm:cxn modelId="{EC8887EB-E443-4911-9484-6C63A3942207}" type="presParOf" srcId="{4308E1E8-3728-4BF5-B11B-14EEF67D747C}" destId="{90F3DEF7-77C5-4BCA-9540-27FA53D101CA}" srcOrd="2" destOrd="0" presId="urn:microsoft.com/office/officeart/2018/2/layout/IconVerticalSolidList"/>
    <dgm:cxn modelId="{4B5E0281-588B-4ECE-B479-1120C25B89B2}" type="presParOf" srcId="{90F3DEF7-77C5-4BCA-9540-27FA53D101CA}" destId="{34C3A56E-CE68-49A7-9C66-467F9361A2FA}" srcOrd="0" destOrd="0" presId="urn:microsoft.com/office/officeart/2018/2/layout/IconVerticalSolidList"/>
    <dgm:cxn modelId="{3F09F0A0-4691-4FF5-8CD2-CC6912141123}" type="presParOf" srcId="{90F3DEF7-77C5-4BCA-9540-27FA53D101CA}" destId="{2F694AF3-18A8-4EF9-B3F4-0FB75EAFF9FA}" srcOrd="1" destOrd="0" presId="urn:microsoft.com/office/officeart/2018/2/layout/IconVerticalSolidList"/>
    <dgm:cxn modelId="{AF42CBB9-168F-40B1-96E3-CD2A0E4C1CE8}" type="presParOf" srcId="{90F3DEF7-77C5-4BCA-9540-27FA53D101CA}" destId="{DDBAE28E-7866-4C69-8E42-E1AFF24B32E3}" srcOrd="2" destOrd="0" presId="urn:microsoft.com/office/officeart/2018/2/layout/IconVerticalSolidList"/>
    <dgm:cxn modelId="{15A8148D-4013-4855-A319-B46ED6E2C10F}" type="presParOf" srcId="{90F3DEF7-77C5-4BCA-9540-27FA53D101CA}" destId="{A9F0AA66-AFE0-4A76-B0E9-FD9062E3BF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46C73E-8C10-4864-A176-BB92B99B2F9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BF1E45-75D3-491B-AB12-A376DA9AEED6}">
      <dgm:prSet/>
      <dgm:spPr/>
      <dgm:t>
        <a:bodyPr/>
        <a:lstStyle/>
        <a:p>
          <a:pPr>
            <a:defRPr cap="all"/>
          </a:pPr>
          <a:r>
            <a:rPr lang="en-US"/>
            <a:t>Top-down</a:t>
          </a:r>
        </a:p>
      </dgm:t>
    </dgm:pt>
    <dgm:pt modelId="{01BCF393-3E54-4AEF-B86D-FE45219801B2}" type="parTrans" cxnId="{1BEEFBB9-BA48-4C92-9B88-C18FE955F785}">
      <dgm:prSet/>
      <dgm:spPr/>
      <dgm:t>
        <a:bodyPr/>
        <a:lstStyle/>
        <a:p>
          <a:endParaRPr lang="en-US"/>
        </a:p>
      </dgm:t>
    </dgm:pt>
    <dgm:pt modelId="{B835A07E-0FAE-47FE-B1C3-FA04EFE72B5D}" type="sibTrans" cxnId="{1BEEFBB9-BA48-4C92-9B88-C18FE955F785}">
      <dgm:prSet/>
      <dgm:spPr/>
      <dgm:t>
        <a:bodyPr/>
        <a:lstStyle/>
        <a:p>
          <a:endParaRPr lang="en-US"/>
        </a:p>
      </dgm:t>
    </dgm:pt>
    <dgm:pt modelId="{89BE0C6D-1630-4C2B-9FBC-F0407F22F105}">
      <dgm:prSet/>
      <dgm:spPr/>
      <dgm:t>
        <a:bodyPr/>
        <a:lstStyle/>
        <a:p>
          <a:pPr>
            <a:defRPr cap="all"/>
          </a:pPr>
          <a:r>
            <a:rPr lang="en-US"/>
            <a:t>Bottom-up</a:t>
          </a:r>
        </a:p>
      </dgm:t>
    </dgm:pt>
    <dgm:pt modelId="{E6333B43-1519-451E-8066-6EF3D0E1A46A}" type="parTrans" cxnId="{C6D70B70-3745-4E96-9E6F-E60D1F0CD89A}">
      <dgm:prSet/>
      <dgm:spPr/>
      <dgm:t>
        <a:bodyPr/>
        <a:lstStyle/>
        <a:p>
          <a:endParaRPr lang="en-US"/>
        </a:p>
      </dgm:t>
    </dgm:pt>
    <dgm:pt modelId="{D988D90A-8366-4EA5-8149-B41984BC80BE}" type="sibTrans" cxnId="{C6D70B70-3745-4E96-9E6F-E60D1F0CD89A}">
      <dgm:prSet/>
      <dgm:spPr/>
      <dgm:t>
        <a:bodyPr/>
        <a:lstStyle/>
        <a:p>
          <a:endParaRPr lang="en-US"/>
        </a:p>
      </dgm:t>
    </dgm:pt>
    <dgm:pt modelId="{62F4C303-709A-4D1A-B85A-785B9F608479}" type="pres">
      <dgm:prSet presAssocID="{0946C73E-8C10-4864-A176-BB92B99B2F93}" presName="root" presStyleCnt="0">
        <dgm:presLayoutVars>
          <dgm:dir/>
          <dgm:resizeHandles val="exact"/>
        </dgm:presLayoutVars>
      </dgm:prSet>
      <dgm:spPr/>
    </dgm:pt>
    <dgm:pt modelId="{84880829-B493-4C68-9072-08A5404DFB99}" type="pres">
      <dgm:prSet presAssocID="{A2BF1E45-75D3-491B-AB12-A376DA9AEED6}" presName="compNode" presStyleCnt="0"/>
      <dgm:spPr/>
    </dgm:pt>
    <dgm:pt modelId="{4350050B-D140-493E-9E44-65082D0DDE49}" type="pres">
      <dgm:prSet presAssocID="{A2BF1E45-75D3-491B-AB12-A376DA9AEED6}" presName="iconBgRect" presStyleLbl="bgShp" presStyleIdx="0" presStyleCnt="2"/>
      <dgm:spPr/>
    </dgm:pt>
    <dgm:pt modelId="{48693713-5519-43F0-803E-A5B64C8E4A23}" type="pres">
      <dgm:prSet presAssocID="{A2BF1E45-75D3-491B-AB12-A376DA9AEED6}" presName="iconRect" presStyleLbl="node1" presStyleIdx="0" presStyleCnt="2"/>
      <dgm:spPr>
        <a:prstGeom prst="downArrow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아래쪽 화살표"/>
        </a:ext>
      </dgm:extLst>
    </dgm:pt>
    <dgm:pt modelId="{7C97E622-0B7B-4B1F-BAD5-84BBAD6F31A9}" type="pres">
      <dgm:prSet presAssocID="{A2BF1E45-75D3-491B-AB12-A376DA9AEED6}" presName="spaceRect" presStyleCnt="0"/>
      <dgm:spPr/>
    </dgm:pt>
    <dgm:pt modelId="{65D24869-C9E8-4271-803E-708363291C39}" type="pres">
      <dgm:prSet presAssocID="{A2BF1E45-75D3-491B-AB12-A376DA9AEED6}" presName="textRect" presStyleLbl="revTx" presStyleIdx="0" presStyleCnt="2">
        <dgm:presLayoutVars>
          <dgm:chMax val="1"/>
          <dgm:chPref val="1"/>
        </dgm:presLayoutVars>
      </dgm:prSet>
      <dgm:spPr/>
    </dgm:pt>
    <dgm:pt modelId="{1E2B3B2E-1B1F-4F1D-999D-1DF8A19BAA1B}" type="pres">
      <dgm:prSet presAssocID="{B835A07E-0FAE-47FE-B1C3-FA04EFE72B5D}" presName="sibTrans" presStyleCnt="0"/>
      <dgm:spPr/>
    </dgm:pt>
    <dgm:pt modelId="{78D15B02-1C7B-484A-97EB-DDF9DABE9045}" type="pres">
      <dgm:prSet presAssocID="{89BE0C6D-1630-4C2B-9FBC-F0407F22F105}" presName="compNode" presStyleCnt="0"/>
      <dgm:spPr/>
    </dgm:pt>
    <dgm:pt modelId="{FAE4326A-1A1A-4D84-A53A-67A9A69DEFCD}" type="pres">
      <dgm:prSet presAssocID="{89BE0C6D-1630-4C2B-9FBC-F0407F22F105}" presName="iconBgRect" presStyleLbl="bgShp" presStyleIdx="1" presStyleCnt="2"/>
      <dgm:spPr/>
    </dgm:pt>
    <dgm:pt modelId="{2C67F769-1D9C-4B3F-A41C-BECDEC28232A}" type="pres">
      <dgm:prSet presAssocID="{89BE0C6D-1630-4C2B-9FBC-F0407F22F1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위쪽 화살표"/>
        </a:ext>
      </dgm:extLst>
    </dgm:pt>
    <dgm:pt modelId="{07D8B094-3FF9-44BE-A47C-4C487C9F6065}" type="pres">
      <dgm:prSet presAssocID="{89BE0C6D-1630-4C2B-9FBC-F0407F22F105}" presName="spaceRect" presStyleCnt="0"/>
      <dgm:spPr/>
    </dgm:pt>
    <dgm:pt modelId="{1785BC45-B1F0-4294-9AE3-204462167167}" type="pres">
      <dgm:prSet presAssocID="{89BE0C6D-1630-4C2B-9FBC-F0407F22F1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6D70B70-3745-4E96-9E6F-E60D1F0CD89A}" srcId="{0946C73E-8C10-4864-A176-BB92B99B2F93}" destId="{89BE0C6D-1630-4C2B-9FBC-F0407F22F105}" srcOrd="1" destOrd="0" parTransId="{E6333B43-1519-451E-8066-6EF3D0E1A46A}" sibTransId="{D988D90A-8366-4EA5-8149-B41984BC80BE}"/>
    <dgm:cxn modelId="{25BC277B-1690-4F1F-AD60-4771FF4E4E41}" type="presOf" srcId="{0946C73E-8C10-4864-A176-BB92B99B2F93}" destId="{62F4C303-709A-4D1A-B85A-785B9F608479}" srcOrd="0" destOrd="0" presId="urn:microsoft.com/office/officeart/2018/5/layout/IconCircleLabelList"/>
    <dgm:cxn modelId="{1BEEFBB9-BA48-4C92-9B88-C18FE955F785}" srcId="{0946C73E-8C10-4864-A176-BB92B99B2F93}" destId="{A2BF1E45-75D3-491B-AB12-A376DA9AEED6}" srcOrd="0" destOrd="0" parTransId="{01BCF393-3E54-4AEF-B86D-FE45219801B2}" sibTransId="{B835A07E-0FAE-47FE-B1C3-FA04EFE72B5D}"/>
    <dgm:cxn modelId="{F38981DB-FFCC-4C84-8952-625ADF77736D}" type="presOf" srcId="{89BE0C6D-1630-4C2B-9FBC-F0407F22F105}" destId="{1785BC45-B1F0-4294-9AE3-204462167167}" srcOrd="0" destOrd="0" presId="urn:microsoft.com/office/officeart/2018/5/layout/IconCircleLabelList"/>
    <dgm:cxn modelId="{4B7C01E8-65DB-4A0B-BE0E-997EA14D9B3B}" type="presOf" srcId="{A2BF1E45-75D3-491B-AB12-A376DA9AEED6}" destId="{65D24869-C9E8-4271-803E-708363291C39}" srcOrd="0" destOrd="0" presId="urn:microsoft.com/office/officeart/2018/5/layout/IconCircleLabelList"/>
    <dgm:cxn modelId="{B84F8A7E-C085-4165-9D8F-FA11DFA53FE5}" type="presParOf" srcId="{62F4C303-709A-4D1A-B85A-785B9F608479}" destId="{84880829-B493-4C68-9072-08A5404DFB99}" srcOrd="0" destOrd="0" presId="urn:microsoft.com/office/officeart/2018/5/layout/IconCircleLabelList"/>
    <dgm:cxn modelId="{FD354B5C-CEBB-4F0D-B0CA-04924852A252}" type="presParOf" srcId="{84880829-B493-4C68-9072-08A5404DFB99}" destId="{4350050B-D140-493E-9E44-65082D0DDE49}" srcOrd="0" destOrd="0" presId="urn:microsoft.com/office/officeart/2018/5/layout/IconCircleLabelList"/>
    <dgm:cxn modelId="{C24AA196-9502-45BC-8098-EF335AFBE035}" type="presParOf" srcId="{84880829-B493-4C68-9072-08A5404DFB99}" destId="{48693713-5519-43F0-803E-A5B64C8E4A23}" srcOrd="1" destOrd="0" presId="urn:microsoft.com/office/officeart/2018/5/layout/IconCircleLabelList"/>
    <dgm:cxn modelId="{6DD56E5A-2228-42C5-9569-70A19B1C3A54}" type="presParOf" srcId="{84880829-B493-4C68-9072-08A5404DFB99}" destId="{7C97E622-0B7B-4B1F-BAD5-84BBAD6F31A9}" srcOrd="2" destOrd="0" presId="urn:microsoft.com/office/officeart/2018/5/layout/IconCircleLabelList"/>
    <dgm:cxn modelId="{FCA60263-D194-46C6-ADD7-0C6672DFD689}" type="presParOf" srcId="{84880829-B493-4C68-9072-08A5404DFB99}" destId="{65D24869-C9E8-4271-803E-708363291C39}" srcOrd="3" destOrd="0" presId="urn:microsoft.com/office/officeart/2018/5/layout/IconCircleLabelList"/>
    <dgm:cxn modelId="{FB870BFE-F772-4355-8CC6-AAFEBAC40580}" type="presParOf" srcId="{62F4C303-709A-4D1A-B85A-785B9F608479}" destId="{1E2B3B2E-1B1F-4F1D-999D-1DF8A19BAA1B}" srcOrd="1" destOrd="0" presId="urn:microsoft.com/office/officeart/2018/5/layout/IconCircleLabelList"/>
    <dgm:cxn modelId="{6DEF72BE-4010-481F-8999-F7E6016FEE5F}" type="presParOf" srcId="{62F4C303-709A-4D1A-B85A-785B9F608479}" destId="{78D15B02-1C7B-484A-97EB-DDF9DABE9045}" srcOrd="2" destOrd="0" presId="urn:microsoft.com/office/officeart/2018/5/layout/IconCircleLabelList"/>
    <dgm:cxn modelId="{E4AFD05C-7C14-4344-A254-B8BACE641E86}" type="presParOf" srcId="{78D15B02-1C7B-484A-97EB-DDF9DABE9045}" destId="{FAE4326A-1A1A-4D84-A53A-67A9A69DEFCD}" srcOrd="0" destOrd="0" presId="urn:microsoft.com/office/officeart/2018/5/layout/IconCircleLabelList"/>
    <dgm:cxn modelId="{C03AFD59-5186-4A3F-885C-276973732C79}" type="presParOf" srcId="{78D15B02-1C7B-484A-97EB-DDF9DABE9045}" destId="{2C67F769-1D9C-4B3F-A41C-BECDEC28232A}" srcOrd="1" destOrd="0" presId="urn:microsoft.com/office/officeart/2018/5/layout/IconCircleLabelList"/>
    <dgm:cxn modelId="{6E4D8FAF-7E41-45A1-A76A-40AF5882CE68}" type="presParOf" srcId="{78D15B02-1C7B-484A-97EB-DDF9DABE9045}" destId="{07D8B094-3FF9-44BE-A47C-4C487C9F6065}" srcOrd="2" destOrd="0" presId="urn:microsoft.com/office/officeart/2018/5/layout/IconCircleLabelList"/>
    <dgm:cxn modelId="{474622B3-7A55-4F33-94AC-21A3000E3175}" type="presParOf" srcId="{78D15B02-1C7B-484A-97EB-DDF9DABE9045}" destId="{1785BC45-B1F0-4294-9AE3-2044621671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4C677D-CBAD-4C9D-B0B8-4FAB9B6E1419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41AD99-FD8D-4817-BC54-E5654BB82F87}">
      <dgm:prSet/>
      <dgm:spPr/>
      <dgm:t>
        <a:bodyPr/>
        <a:lstStyle/>
        <a:p>
          <a:r>
            <a:rPr lang="en-US"/>
            <a:t>1. </a:t>
          </a:r>
          <a:r>
            <a:rPr lang="ko-KR"/>
            <a:t>문제를 작은 문제로 나눈다</a:t>
          </a:r>
          <a:r>
            <a:rPr lang="en-US"/>
            <a:t>.</a:t>
          </a:r>
          <a:br>
            <a:rPr lang="en-US"/>
          </a:br>
          <a:r>
            <a:rPr lang="en-US"/>
            <a:t>2.</a:t>
          </a:r>
          <a:r>
            <a:rPr lang="ko-KR"/>
            <a:t> 작은 문제를 푼다</a:t>
          </a:r>
          <a:r>
            <a:rPr lang="en-US"/>
            <a:t>.</a:t>
          </a:r>
          <a:br>
            <a:rPr lang="en-US"/>
          </a:br>
          <a:r>
            <a:rPr lang="en-US"/>
            <a:t>3. </a:t>
          </a:r>
          <a:r>
            <a:rPr lang="ko-KR"/>
            <a:t>작은 문제를 풀었으니</a:t>
          </a:r>
          <a:r>
            <a:rPr lang="en-US"/>
            <a:t>, </a:t>
          </a:r>
          <a:r>
            <a:rPr lang="ko-KR"/>
            <a:t>이제 문제를 푼다</a:t>
          </a:r>
          <a:r>
            <a:rPr lang="en-US"/>
            <a:t>.</a:t>
          </a:r>
        </a:p>
      </dgm:t>
    </dgm:pt>
    <dgm:pt modelId="{774C4D16-1813-4BE5-9A23-BA37FCC8938F}" type="parTrans" cxnId="{78B07824-72FF-4274-8F11-354DDEFFDC07}">
      <dgm:prSet/>
      <dgm:spPr/>
      <dgm:t>
        <a:bodyPr/>
        <a:lstStyle/>
        <a:p>
          <a:endParaRPr lang="en-US"/>
        </a:p>
      </dgm:t>
    </dgm:pt>
    <dgm:pt modelId="{FCF949A5-38DB-4A8D-8334-D2A0760B1E33}" type="sibTrans" cxnId="{78B07824-72FF-4274-8F11-354DDEFFDC07}">
      <dgm:prSet/>
      <dgm:spPr/>
      <dgm:t>
        <a:bodyPr/>
        <a:lstStyle/>
        <a:p>
          <a:endParaRPr lang="en-US"/>
        </a:p>
      </dgm:t>
    </dgm:pt>
    <dgm:pt modelId="{2C0DD0CA-7B9C-4604-80A0-A7650BD6EF64}">
      <dgm:prSet/>
      <dgm:spPr/>
      <dgm:t>
        <a:bodyPr/>
        <a:lstStyle/>
        <a:p>
          <a:r>
            <a:rPr lang="ko-KR"/>
            <a:t>적용</a:t>
          </a:r>
          <a:br>
            <a:rPr lang="en-US"/>
          </a:br>
          <a:r>
            <a:rPr lang="en-US"/>
            <a:t>1. </a:t>
          </a:r>
          <a:r>
            <a:rPr lang="ko-KR"/>
            <a:t>문제를 풀어야 한다</a:t>
          </a:r>
          <a:r>
            <a:rPr lang="en-US"/>
            <a:t>. Ex) Fibonacci(n)</a:t>
          </a:r>
          <a:br>
            <a:rPr lang="en-US"/>
          </a:br>
          <a:r>
            <a:rPr lang="en-US"/>
            <a:t>2. </a:t>
          </a:r>
          <a:r>
            <a:rPr lang="ko-KR"/>
            <a:t>문제를 작은 문제로 나눈다</a:t>
          </a:r>
          <a:r>
            <a:rPr lang="en-US"/>
            <a:t>. Ex) Fibonacci(n-1), Fibonacci(n-2)</a:t>
          </a:r>
          <a:br>
            <a:rPr lang="en-US"/>
          </a:br>
          <a:r>
            <a:rPr lang="en-US"/>
            <a:t>3. </a:t>
          </a:r>
          <a:r>
            <a:rPr lang="ko-KR"/>
            <a:t>작은 문제를 푼다</a:t>
          </a:r>
          <a:r>
            <a:rPr lang="en-US"/>
            <a:t>. Ex) fibonacci(n-1),</a:t>
          </a:r>
          <a:r>
            <a:rPr lang="ko-KR"/>
            <a:t> </a:t>
          </a:r>
          <a:r>
            <a:rPr lang="en-US"/>
            <a:t>fibonacci(n-2)</a:t>
          </a:r>
          <a:r>
            <a:rPr lang="ko-KR"/>
            <a:t>를 호출한다</a:t>
          </a:r>
          <a:r>
            <a:rPr lang="en-US"/>
            <a:t>.</a:t>
          </a:r>
          <a:br>
            <a:rPr lang="en-US"/>
          </a:br>
          <a:r>
            <a:rPr lang="en-US"/>
            <a:t>4. </a:t>
          </a:r>
          <a:r>
            <a:rPr lang="ko-KR"/>
            <a:t>작은 문제를 풀었으니</a:t>
          </a:r>
          <a:r>
            <a:rPr lang="en-US"/>
            <a:t>, </a:t>
          </a:r>
          <a:r>
            <a:rPr lang="ko-KR"/>
            <a:t>이제 문제를 푼다</a:t>
          </a:r>
          <a:r>
            <a:rPr lang="en-US"/>
            <a:t>.</a:t>
          </a:r>
          <a:br>
            <a:rPr lang="en-US"/>
          </a:br>
          <a:r>
            <a:rPr lang="en-US"/>
            <a:t>	Ex) Fibonacci(n-1)</a:t>
          </a:r>
          <a:r>
            <a:rPr lang="ko-KR"/>
            <a:t>값 </a:t>
          </a:r>
          <a:r>
            <a:rPr lang="en-US"/>
            <a:t>+ Fibonacci(n-2)</a:t>
          </a:r>
          <a:r>
            <a:rPr lang="ko-KR"/>
            <a:t>값</a:t>
          </a:r>
          <a:endParaRPr lang="en-US"/>
        </a:p>
      </dgm:t>
    </dgm:pt>
    <dgm:pt modelId="{B91172C5-2288-4097-8ACD-92DD4C0B9FBC}" type="parTrans" cxnId="{A4250485-8B3F-4FCA-8BCD-3278ACC3354D}">
      <dgm:prSet/>
      <dgm:spPr/>
      <dgm:t>
        <a:bodyPr/>
        <a:lstStyle/>
        <a:p>
          <a:endParaRPr lang="en-US"/>
        </a:p>
      </dgm:t>
    </dgm:pt>
    <dgm:pt modelId="{3C49A9BD-3B03-4545-A93E-4A9E18DB8DFD}" type="sibTrans" cxnId="{A4250485-8B3F-4FCA-8BCD-3278ACC3354D}">
      <dgm:prSet/>
      <dgm:spPr/>
      <dgm:t>
        <a:bodyPr/>
        <a:lstStyle/>
        <a:p>
          <a:endParaRPr lang="en-US"/>
        </a:p>
      </dgm:t>
    </dgm:pt>
    <dgm:pt modelId="{A52A7E46-AE4C-4B74-85F6-B562B3C7645C}">
      <dgm:prSet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Top-down</a:t>
          </a:r>
          <a:r>
            <a:rPr lang="ko-KR" altLang="en-US" dirty="0"/>
            <a:t>은 </a:t>
          </a:r>
          <a:r>
            <a:rPr lang="ko-KR" dirty="0"/>
            <a:t>재귀호출을 이용해 풀 수 있다</a:t>
          </a:r>
          <a:r>
            <a:rPr lang="en-US" dirty="0"/>
            <a:t>.</a:t>
          </a:r>
        </a:p>
      </dgm:t>
    </dgm:pt>
    <dgm:pt modelId="{B41A62EB-E3B8-4811-9147-A51B0A2D4363}" type="parTrans" cxnId="{D8B18F45-8DAB-44A6-BB34-BA061AE58432}">
      <dgm:prSet/>
      <dgm:spPr/>
      <dgm:t>
        <a:bodyPr/>
        <a:lstStyle/>
        <a:p>
          <a:endParaRPr lang="en-US"/>
        </a:p>
      </dgm:t>
    </dgm:pt>
    <dgm:pt modelId="{36EF6F5A-DD9A-4AB4-A111-E3F8DFBB3525}" type="sibTrans" cxnId="{D8B18F45-8DAB-44A6-BB34-BA061AE58432}">
      <dgm:prSet/>
      <dgm:spPr/>
      <dgm:t>
        <a:bodyPr/>
        <a:lstStyle/>
        <a:p>
          <a:endParaRPr lang="en-US"/>
        </a:p>
      </dgm:t>
    </dgm:pt>
    <dgm:pt modelId="{BDF07C05-C8FE-4531-8D3A-FACF6D8145B4}" type="pres">
      <dgm:prSet presAssocID="{C74C677D-CBAD-4C9D-B0B8-4FAB9B6E1419}" presName="vert0" presStyleCnt="0">
        <dgm:presLayoutVars>
          <dgm:dir/>
          <dgm:animOne val="branch"/>
          <dgm:animLvl val="lvl"/>
        </dgm:presLayoutVars>
      </dgm:prSet>
      <dgm:spPr/>
    </dgm:pt>
    <dgm:pt modelId="{82CAE173-96DF-42BF-BCCB-64656832568E}" type="pres">
      <dgm:prSet presAssocID="{6741AD99-FD8D-4817-BC54-E5654BB82F87}" presName="thickLine" presStyleLbl="alignNode1" presStyleIdx="0" presStyleCnt="3"/>
      <dgm:spPr/>
    </dgm:pt>
    <dgm:pt modelId="{8F92198F-6680-45CF-AD72-49FBF5D4929E}" type="pres">
      <dgm:prSet presAssocID="{6741AD99-FD8D-4817-BC54-E5654BB82F87}" presName="horz1" presStyleCnt="0"/>
      <dgm:spPr/>
    </dgm:pt>
    <dgm:pt modelId="{94B224BA-1FE1-4A08-B14B-E136EFE728BC}" type="pres">
      <dgm:prSet presAssocID="{6741AD99-FD8D-4817-BC54-E5654BB82F87}" presName="tx1" presStyleLbl="revTx" presStyleIdx="0" presStyleCnt="3"/>
      <dgm:spPr/>
    </dgm:pt>
    <dgm:pt modelId="{2C757AE4-0D8C-483D-A2C8-632616513CDF}" type="pres">
      <dgm:prSet presAssocID="{6741AD99-FD8D-4817-BC54-E5654BB82F87}" presName="vert1" presStyleCnt="0"/>
      <dgm:spPr/>
    </dgm:pt>
    <dgm:pt modelId="{77327D61-B36C-49A8-A028-C6E4532EC0BB}" type="pres">
      <dgm:prSet presAssocID="{2C0DD0CA-7B9C-4604-80A0-A7650BD6EF64}" presName="thickLine" presStyleLbl="alignNode1" presStyleIdx="1" presStyleCnt="3"/>
      <dgm:spPr/>
    </dgm:pt>
    <dgm:pt modelId="{165D196D-7F56-40A4-A73E-EE34C61FDB2F}" type="pres">
      <dgm:prSet presAssocID="{2C0DD0CA-7B9C-4604-80A0-A7650BD6EF64}" presName="horz1" presStyleCnt="0"/>
      <dgm:spPr/>
    </dgm:pt>
    <dgm:pt modelId="{C0DADDCE-430F-4CAC-9FB9-6C5D4666488A}" type="pres">
      <dgm:prSet presAssocID="{2C0DD0CA-7B9C-4604-80A0-A7650BD6EF64}" presName="tx1" presStyleLbl="revTx" presStyleIdx="1" presStyleCnt="3"/>
      <dgm:spPr/>
    </dgm:pt>
    <dgm:pt modelId="{3C30A593-85EC-47C3-8FAC-B5E99FAA594A}" type="pres">
      <dgm:prSet presAssocID="{2C0DD0CA-7B9C-4604-80A0-A7650BD6EF64}" presName="vert1" presStyleCnt="0"/>
      <dgm:spPr/>
    </dgm:pt>
    <dgm:pt modelId="{6BD8C13A-F688-45C6-A6F3-5A3C52B93CFD}" type="pres">
      <dgm:prSet presAssocID="{A52A7E46-AE4C-4B74-85F6-B562B3C7645C}" presName="thickLine" presStyleLbl="alignNode1" presStyleIdx="2" presStyleCnt="3"/>
      <dgm:spPr/>
    </dgm:pt>
    <dgm:pt modelId="{27C64876-DBA5-41D2-B9F5-9B6914D947DB}" type="pres">
      <dgm:prSet presAssocID="{A52A7E46-AE4C-4B74-85F6-B562B3C7645C}" presName="horz1" presStyleCnt="0"/>
      <dgm:spPr/>
    </dgm:pt>
    <dgm:pt modelId="{44B3C980-0FAC-4F27-B120-033EB2437BEF}" type="pres">
      <dgm:prSet presAssocID="{A52A7E46-AE4C-4B74-85F6-B562B3C7645C}" presName="tx1" presStyleLbl="revTx" presStyleIdx="2" presStyleCnt="3"/>
      <dgm:spPr/>
    </dgm:pt>
    <dgm:pt modelId="{60A68400-45F9-4764-8366-F18AE33A096B}" type="pres">
      <dgm:prSet presAssocID="{A52A7E46-AE4C-4B74-85F6-B562B3C7645C}" presName="vert1" presStyleCnt="0"/>
      <dgm:spPr/>
    </dgm:pt>
  </dgm:ptLst>
  <dgm:cxnLst>
    <dgm:cxn modelId="{C0932A01-8FCC-4DBD-AA69-71420D371F13}" type="presOf" srcId="{6741AD99-FD8D-4817-BC54-E5654BB82F87}" destId="{94B224BA-1FE1-4A08-B14B-E136EFE728BC}" srcOrd="0" destOrd="0" presId="urn:microsoft.com/office/officeart/2008/layout/LinedList"/>
    <dgm:cxn modelId="{78B07824-72FF-4274-8F11-354DDEFFDC07}" srcId="{C74C677D-CBAD-4C9D-B0B8-4FAB9B6E1419}" destId="{6741AD99-FD8D-4817-BC54-E5654BB82F87}" srcOrd="0" destOrd="0" parTransId="{774C4D16-1813-4BE5-9A23-BA37FCC8938F}" sibTransId="{FCF949A5-38DB-4A8D-8334-D2A0760B1E33}"/>
    <dgm:cxn modelId="{3643AE60-A03D-450F-B258-65300CEF4E62}" type="presOf" srcId="{C74C677D-CBAD-4C9D-B0B8-4FAB9B6E1419}" destId="{BDF07C05-C8FE-4531-8D3A-FACF6D8145B4}" srcOrd="0" destOrd="0" presId="urn:microsoft.com/office/officeart/2008/layout/LinedList"/>
    <dgm:cxn modelId="{D8B18F45-8DAB-44A6-BB34-BA061AE58432}" srcId="{C74C677D-CBAD-4C9D-B0B8-4FAB9B6E1419}" destId="{A52A7E46-AE4C-4B74-85F6-B562B3C7645C}" srcOrd="2" destOrd="0" parTransId="{B41A62EB-E3B8-4811-9147-A51B0A2D4363}" sibTransId="{36EF6F5A-DD9A-4AB4-A111-E3F8DFBB3525}"/>
    <dgm:cxn modelId="{A4250485-8B3F-4FCA-8BCD-3278ACC3354D}" srcId="{C74C677D-CBAD-4C9D-B0B8-4FAB9B6E1419}" destId="{2C0DD0CA-7B9C-4604-80A0-A7650BD6EF64}" srcOrd="1" destOrd="0" parTransId="{B91172C5-2288-4097-8ACD-92DD4C0B9FBC}" sibTransId="{3C49A9BD-3B03-4545-A93E-4A9E18DB8DFD}"/>
    <dgm:cxn modelId="{0BA6F2DC-D99E-4EFD-BBC6-65D5375C51B1}" type="presOf" srcId="{A52A7E46-AE4C-4B74-85F6-B562B3C7645C}" destId="{44B3C980-0FAC-4F27-B120-033EB2437BEF}" srcOrd="0" destOrd="0" presId="urn:microsoft.com/office/officeart/2008/layout/LinedList"/>
    <dgm:cxn modelId="{062A37E1-9EA2-4E9B-8EA1-E9437641323D}" type="presOf" srcId="{2C0DD0CA-7B9C-4604-80A0-A7650BD6EF64}" destId="{C0DADDCE-430F-4CAC-9FB9-6C5D4666488A}" srcOrd="0" destOrd="0" presId="urn:microsoft.com/office/officeart/2008/layout/LinedList"/>
    <dgm:cxn modelId="{FCDFF66A-91ED-461B-808A-A7ED180778AD}" type="presParOf" srcId="{BDF07C05-C8FE-4531-8D3A-FACF6D8145B4}" destId="{82CAE173-96DF-42BF-BCCB-64656832568E}" srcOrd="0" destOrd="0" presId="urn:microsoft.com/office/officeart/2008/layout/LinedList"/>
    <dgm:cxn modelId="{465A3831-1DC4-4ED6-A572-644D9DF0FADD}" type="presParOf" srcId="{BDF07C05-C8FE-4531-8D3A-FACF6D8145B4}" destId="{8F92198F-6680-45CF-AD72-49FBF5D4929E}" srcOrd="1" destOrd="0" presId="urn:microsoft.com/office/officeart/2008/layout/LinedList"/>
    <dgm:cxn modelId="{94032840-DA65-4026-AE3A-68C2B96CA93D}" type="presParOf" srcId="{8F92198F-6680-45CF-AD72-49FBF5D4929E}" destId="{94B224BA-1FE1-4A08-B14B-E136EFE728BC}" srcOrd="0" destOrd="0" presId="urn:microsoft.com/office/officeart/2008/layout/LinedList"/>
    <dgm:cxn modelId="{6ECE21B2-67AA-41E3-8C72-3983D8CC2CD1}" type="presParOf" srcId="{8F92198F-6680-45CF-AD72-49FBF5D4929E}" destId="{2C757AE4-0D8C-483D-A2C8-632616513CDF}" srcOrd="1" destOrd="0" presId="urn:microsoft.com/office/officeart/2008/layout/LinedList"/>
    <dgm:cxn modelId="{8AAA672F-A945-415D-A55D-8176D4BECC9A}" type="presParOf" srcId="{BDF07C05-C8FE-4531-8D3A-FACF6D8145B4}" destId="{77327D61-B36C-49A8-A028-C6E4532EC0BB}" srcOrd="2" destOrd="0" presId="urn:microsoft.com/office/officeart/2008/layout/LinedList"/>
    <dgm:cxn modelId="{5D1F948F-3B20-4FAC-B9AA-AED24FE20D58}" type="presParOf" srcId="{BDF07C05-C8FE-4531-8D3A-FACF6D8145B4}" destId="{165D196D-7F56-40A4-A73E-EE34C61FDB2F}" srcOrd="3" destOrd="0" presId="urn:microsoft.com/office/officeart/2008/layout/LinedList"/>
    <dgm:cxn modelId="{D7BCB463-16EC-42F5-8D27-C491A4D25FF7}" type="presParOf" srcId="{165D196D-7F56-40A4-A73E-EE34C61FDB2F}" destId="{C0DADDCE-430F-4CAC-9FB9-6C5D4666488A}" srcOrd="0" destOrd="0" presId="urn:microsoft.com/office/officeart/2008/layout/LinedList"/>
    <dgm:cxn modelId="{EEA18F5D-B055-419F-8550-BB0CC064A9E0}" type="presParOf" srcId="{165D196D-7F56-40A4-A73E-EE34C61FDB2F}" destId="{3C30A593-85EC-47C3-8FAC-B5E99FAA594A}" srcOrd="1" destOrd="0" presId="urn:microsoft.com/office/officeart/2008/layout/LinedList"/>
    <dgm:cxn modelId="{551DDC06-C8BE-4793-A359-51ED7F5FC4FA}" type="presParOf" srcId="{BDF07C05-C8FE-4531-8D3A-FACF6D8145B4}" destId="{6BD8C13A-F688-45C6-A6F3-5A3C52B93CFD}" srcOrd="4" destOrd="0" presId="urn:microsoft.com/office/officeart/2008/layout/LinedList"/>
    <dgm:cxn modelId="{3D30B171-AE2C-4069-B7F1-501C5F84B253}" type="presParOf" srcId="{BDF07C05-C8FE-4531-8D3A-FACF6D8145B4}" destId="{27C64876-DBA5-41D2-B9F5-9B6914D947DB}" srcOrd="5" destOrd="0" presId="urn:microsoft.com/office/officeart/2008/layout/LinedList"/>
    <dgm:cxn modelId="{D590CF65-195B-47BD-9B3B-E79C60B239E1}" type="presParOf" srcId="{27C64876-DBA5-41D2-B9F5-9B6914D947DB}" destId="{44B3C980-0FAC-4F27-B120-033EB2437BEF}" srcOrd="0" destOrd="0" presId="urn:microsoft.com/office/officeart/2008/layout/LinedList"/>
    <dgm:cxn modelId="{86F17B5C-D3B8-406F-809A-F07D27D50E51}" type="presParOf" srcId="{27C64876-DBA5-41D2-B9F5-9B6914D947DB}" destId="{60A68400-45F9-4764-8366-F18AE33A09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5FBB6-879C-4BF5-A73E-A7E5D81FC626}">
      <dsp:nvSpPr>
        <dsp:cNvPr id="0" name=""/>
        <dsp:cNvSpPr/>
      </dsp:nvSpPr>
      <dsp:spPr>
        <a:xfrm>
          <a:off x="4285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53023-CCD0-44ED-BD6D-F1D5F689D5A5}">
      <dsp:nvSpPr>
        <dsp:cNvPr id="0" name=""/>
        <dsp:cNvSpPr/>
      </dsp:nvSpPr>
      <dsp:spPr>
        <a:xfrm>
          <a:off x="3097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큰 문제를 작은 문제로 나눠서 푸는 알고리즘</a:t>
          </a:r>
          <a:br>
            <a:rPr lang="en-US" sz="1500" kern="1200" dirty="0"/>
          </a:br>
          <a:r>
            <a:rPr lang="ko-KR" sz="1500" kern="1200" dirty="0"/>
            <a:t>즉</a:t>
          </a:r>
          <a:r>
            <a:rPr lang="en-US" sz="1500" kern="1200" dirty="0">
              <a:solidFill>
                <a:srgbClr val="FF0000"/>
              </a:solidFill>
            </a:rPr>
            <a:t>, </a:t>
          </a:r>
          <a:r>
            <a:rPr lang="ko-KR" sz="1500" kern="1200" dirty="0">
              <a:solidFill>
                <a:srgbClr val="FF0000"/>
              </a:solidFill>
            </a:rPr>
            <a:t>하나의 문제는 단 한번만 풀도록 </a:t>
          </a:r>
          <a:r>
            <a:rPr lang="ko-KR" sz="1500" kern="1200" dirty="0"/>
            <a:t>하는 알고리즘</a:t>
          </a:r>
          <a:endParaRPr lang="en-US" sz="1500" kern="1200" dirty="0"/>
        </a:p>
      </dsp:txBody>
      <dsp:txXfrm>
        <a:off x="3097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6EE83-41D5-4338-AE7E-48B938087CA9}">
      <dsp:nvSpPr>
        <dsp:cNvPr id="0" name=""/>
        <dsp:cNvSpPr/>
      </dsp:nvSpPr>
      <dsp:spPr>
        <a:xfrm>
          <a:off x="753" y="1751179"/>
          <a:ext cx="2742530" cy="137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Overlapping Subproblem</a:t>
          </a:r>
        </a:p>
      </dsp:txBody>
      <dsp:txXfrm>
        <a:off x="40916" y="1791342"/>
        <a:ext cx="2662204" cy="1290939"/>
      </dsp:txXfrm>
    </dsp:sp>
    <dsp:sp modelId="{7C51867E-4E00-4F82-9BB3-8A36FA64605E}">
      <dsp:nvSpPr>
        <dsp:cNvPr id="0" name=""/>
        <dsp:cNvSpPr/>
      </dsp:nvSpPr>
      <dsp:spPr>
        <a:xfrm>
          <a:off x="3428916" y="1751179"/>
          <a:ext cx="2742530" cy="13712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Optimal Substructure</a:t>
          </a:r>
        </a:p>
      </dsp:txBody>
      <dsp:txXfrm>
        <a:off x="3469079" y="1791342"/>
        <a:ext cx="2662204" cy="1290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5A326-C47C-4C9C-8532-3F7641772DA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94D7D-682F-47C2-888B-3387E6E8DF6C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‘</a:t>
          </a:r>
          <a:r>
            <a:rPr lang="ko-KR" sz="1900" kern="1200"/>
            <a:t>큰 문제를 작은 문제로 나눌 수 있다</a:t>
          </a:r>
          <a:r>
            <a:rPr lang="en-US" sz="1900" kern="1200"/>
            <a:t>.’</a:t>
          </a:r>
          <a:r>
            <a:rPr lang="ko-KR" sz="1900" kern="1200"/>
            <a:t>를 의미한다</a:t>
          </a:r>
          <a:r>
            <a:rPr lang="en-US" sz="1900" kern="1200"/>
            <a:t>.</a:t>
          </a:r>
        </a:p>
      </dsp:txBody>
      <dsp:txXfrm>
        <a:off x="0" y="531"/>
        <a:ext cx="10515600" cy="870055"/>
      </dsp:txXfrm>
    </dsp:sp>
    <dsp:sp modelId="{A0783ED5-AA85-43D8-8F61-CFFA47CD0393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B3E3-430D-407B-8F9B-1BAE76D6E268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예시 </a:t>
          </a:r>
          <a:r>
            <a:rPr lang="en-US" sz="1900" kern="1200" dirty="0"/>
            <a:t>: </a:t>
          </a:r>
          <a:r>
            <a:rPr lang="ko-KR" sz="1900" kern="1200" dirty="0"/>
            <a:t>피보나치 수</a:t>
          </a:r>
          <a:endParaRPr lang="en-US" sz="1900" kern="1200" dirty="0"/>
        </a:p>
      </dsp:txBody>
      <dsp:txXfrm>
        <a:off x="0" y="870586"/>
        <a:ext cx="10515600" cy="870055"/>
      </dsp:txXfrm>
    </dsp:sp>
    <dsp:sp modelId="{48B534FA-570F-40E2-8728-BD0677A68E6B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1C764-3B6E-4CC4-9A63-A837857F7B42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</a:t>
          </a:r>
          <a:r>
            <a:rPr lang="ko-KR" sz="1900" kern="1200" dirty="0"/>
            <a:t>번째 피보나치 수를 구하기 위해 </a:t>
          </a:r>
          <a:r>
            <a:rPr lang="en-US" sz="1900" kern="1200" dirty="0"/>
            <a:t>n-1</a:t>
          </a:r>
          <a:r>
            <a:rPr lang="ko-KR" sz="1900" kern="1200" dirty="0"/>
            <a:t>번째 피보나치 수</a:t>
          </a:r>
          <a:r>
            <a:rPr lang="en-US" sz="1900" kern="1200" dirty="0"/>
            <a:t>, n-2</a:t>
          </a:r>
          <a:r>
            <a:rPr lang="ko-KR" sz="1900" kern="1200" dirty="0"/>
            <a:t>번째 피보나치 수를 구해야 함</a:t>
          </a:r>
          <a:endParaRPr lang="en-US" sz="1900" kern="1200" dirty="0"/>
        </a:p>
      </dsp:txBody>
      <dsp:txXfrm>
        <a:off x="0" y="1740641"/>
        <a:ext cx="10515600" cy="870055"/>
      </dsp:txXfrm>
    </dsp:sp>
    <dsp:sp modelId="{296D9137-6604-481B-8E80-1C673F98FCBD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F0DDB-9518-4D9A-9A39-EE3D287ADC40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N-1</a:t>
          </a:r>
          <a:r>
            <a:rPr lang="ko-KR" sz="1900" kern="1200" dirty="0"/>
            <a:t>번째 피보나치 수를 구하기 위해서는 </a:t>
          </a:r>
          <a:r>
            <a:rPr lang="en-US" sz="1900" kern="1200" dirty="0"/>
            <a:t>n-2</a:t>
          </a:r>
          <a:r>
            <a:rPr lang="ko-KR" sz="1900" kern="1200" dirty="0"/>
            <a:t>번째 피보나치 수</a:t>
          </a:r>
          <a:r>
            <a:rPr lang="en-US" sz="1900" kern="1200" dirty="0"/>
            <a:t>, n-3</a:t>
          </a:r>
          <a:r>
            <a:rPr lang="ko-KR" sz="1900" kern="1200" dirty="0"/>
            <a:t>번째 피보나치 수를 구해야 함</a:t>
          </a:r>
          <a:endParaRPr lang="en-US" sz="1900" kern="1200" dirty="0"/>
        </a:p>
      </dsp:txBody>
      <dsp:txXfrm>
        <a:off x="0" y="2610696"/>
        <a:ext cx="10515600" cy="870055"/>
      </dsp:txXfrm>
    </dsp:sp>
    <dsp:sp modelId="{F62BCDBC-AC04-47A4-A12F-6179E4E2CE06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CD007-A45E-4BAF-8EEC-1F81248D7EB0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N-2</a:t>
          </a:r>
          <a:r>
            <a:rPr lang="ko-KR" sz="1900" kern="1200" dirty="0"/>
            <a:t>번째 피보나치 수를 구하기 위해서는 </a:t>
          </a:r>
          <a:r>
            <a:rPr lang="en-US" sz="1900" kern="1200" dirty="0"/>
            <a:t>n-3 </a:t>
          </a:r>
          <a:r>
            <a:rPr lang="ko-KR" sz="1900" kern="1200" dirty="0"/>
            <a:t>번째 피보나치 수</a:t>
          </a:r>
          <a:r>
            <a:rPr lang="en-US" sz="1900" kern="1200" dirty="0"/>
            <a:t>, n-4</a:t>
          </a:r>
          <a:r>
            <a:rPr lang="ko-KR" sz="1900" kern="1200" dirty="0"/>
            <a:t>번째 피보나치 수를 구해야 함</a:t>
          </a:r>
          <a:endParaRPr lang="en-US" sz="1900" kern="1200" dirty="0"/>
        </a:p>
      </dsp:txBody>
      <dsp:txXfrm>
        <a:off x="0" y="3480751"/>
        <a:ext cx="10515600" cy="870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90A40-1FA0-479F-993A-577B1AE75739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‘</a:t>
          </a:r>
          <a:r>
            <a:rPr lang="ko-KR" sz="2000" kern="1200"/>
            <a:t>작은 문제에서 구한 정답은 그것을 포함하는 큰 문제에서도 동일하다</a:t>
          </a:r>
          <a:r>
            <a:rPr lang="en-US" sz="2000" kern="1200"/>
            <a:t>.’</a:t>
          </a:r>
          <a:r>
            <a:rPr lang="ko-KR" sz="2000" kern="1200"/>
            <a:t>를 의미한다</a:t>
          </a:r>
          <a:r>
            <a:rPr lang="en-US" sz="2000" kern="1200"/>
            <a:t>.</a:t>
          </a:r>
        </a:p>
      </dsp:txBody>
      <dsp:txXfrm>
        <a:off x="821" y="1776404"/>
        <a:ext cx="3327201" cy="2395585"/>
      </dsp:txXfrm>
    </dsp:sp>
    <dsp:sp modelId="{01AB8215-9CB8-4BE9-9EA5-3DB775CB38E8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06D22DB2-5B21-4C3E-B9C1-1EE576F49928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작은 문제에서 구한 정답을 잠시 배열에 저장한 후</a:t>
          </a:r>
          <a:r>
            <a:rPr lang="en-US" sz="2000" kern="1200" dirty="0"/>
            <a:t>, </a:t>
          </a:r>
          <a:r>
            <a:rPr lang="ko-KR" sz="2000" kern="1200" dirty="0"/>
            <a:t>큰 문제에서 제시하도록 한다</a:t>
          </a:r>
          <a:r>
            <a:rPr lang="en-US" sz="2000" kern="1200" dirty="0"/>
            <a:t>.</a:t>
          </a:r>
          <a:br>
            <a:rPr lang="en-US" sz="2000" kern="1200" dirty="0"/>
          </a:br>
          <a:r>
            <a:rPr lang="en-US" sz="2000" kern="1200" dirty="0"/>
            <a:t>(</a:t>
          </a:r>
          <a:r>
            <a:rPr lang="en-US" sz="2000" kern="1200" dirty="0" err="1"/>
            <a:t>Memoization</a:t>
          </a:r>
          <a:r>
            <a:rPr lang="en-US" sz="2000" kern="1200" dirty="0"/>
            <a:t>)</a:t>
          </a:r>
        </a:p>
      </dsp:txBody>
      <dsp:txXfrm>
        <a:off x="3594199" y="1776404"/>
        <a:ext cx="3327201" cy="2395585"/>
      </dsp:txXfrm>
    </dsp:sp>
    <dsp:sp modelId="{7142E84B-524C-4ED3-A5AA-69C93B12AFC9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CB7C34B2-A8ED-4EC8-AC53-F11B4343A8EC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따라서 동일한 계산을 할 때는 저장된 값을 단순 반환하면 된다</a:t>
          </a:r>
          <a:r>
            <a:rPr lang="en-US" sz="2000" kern="1200" dirty="0"/>
            <a:t>.</a:t>
          </a:r>
        </a:p>
      </dsp:txBody>
      <dsp:txXfrm>
        <a:off x="7187576" y="1776404"/>
        <a:ext cx="3327201" cy="2395585"/>
      </dsp:txXfrm>
    </dsp:sp>
    <dsp:sp modelId="{0BEB3326-96CA-42B8-8E62-A7709CC09990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CB614-1E55-4FDA-A573-53EE265C293C}">
      <dsp:nvSpPr>
        <dsp:cNvPr id="0" name=""/>
        <dsp:cNvSpPr/>
      </dsp:nvSpPr>
      <dsp:spPr>
        <a:xfrm>
          <a:off x="0" y="531"/>
          <a:ext cx="10515600" cy="20301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61046-A833-4C31-9CE4-E5347A96656C}">
      <dsp:nvSpPr>
        <dsp:cNvPr id="0" name=""/>
        <dsp:cNvSpPr/>
      </dsp:nvSpPr>
      <dsp:spPr>
        <a:xfrm>
          <a:off x="614113" y="457310"/>
          <a:ext cx="1116570" cy="1116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26104-CC9D-411B-AB12-02FDB5E4B2A2}">
      <dsp:nvSpPr>
        <dsp:cNvPr id="0" name=""/>
        <dsp:cNvSpPr/>
      </dsp:nvSpPr>
      <dsp:spPr>
        <a:xfrm>
          <a:off x="2344798" y="531"/>
          <a:ext cx="8030923" cy="203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855" tIns="214855" rIns="214855" bIns="2148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피보나치 수 예시 </a:t>
          </a:r>
          <a:r>
            <a:rPr lang="en-US" sz="1400" kern="1200"/>
            <a:t>: Optimal Substructure</a:t>
          </a:r>
          <a:r>
            <a:rPr lang="ko-KR" sz="1400" kern="1200"/>
            <a:t>을 만족한다면</a:t>
          </a:r>
          <a:r>
            <a:rPr lang="en-US" sz="1400" kern="1200"/>
            <a:t>, </a:t>
          </a:r>
          <a:r>
            <a:rPr lang="ko-KR" sz="1400" kern="1200"/>
            <a:t>문제의 크기에 상관없이 어떤 한 문제의 정답은 일정하다</a:t>
          </a:r>
          <a:r>
            <a:rPr lang="en-US" sz="1400" kern="1200"/>
            <a:t>.</a:t>
          </a:r>
        </a:p>
      </dsp:txBody>
      <dsp:txXfrm>
        <a:off x="2344798" y="531"/>
        <a:ext cx="8030923" cy="2030128"/>
      </dsp:txXfrm>
    </dsp:sp>
    <dsp:sp modelId="{34C3A56E-CE68-49A7-9C66-467F9361A2FA}">
      <dsp:nvSpPr>
        <dsp:cNvPr id="0" name=""/>
        <dsp:cNvSpPr/>
      </dsp:nvSpPr>
      <dsp:spPr>
        <a:xfrm>
          <a:off x="0" y="2320678"/>
          <a:ext cx="10515600" cy="20301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94AF3-18A8-4EF9-B3F4-0FB75EAFF9FA}">
      <dsp:nvSpPr>
        <dsp:cNvPr id="0" name=""/>
        <dsp:cNvSpPr/>
      </dsp:nvSpPr>
      <dsp:spPr>
        <a:xfrm>
          <a:off x="614113" y="2777457"/>
          <a:ext cx="1116570" cy="1116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0AA66-AFE0-4A76-B0E9-FD9062E3BF3C}">
      <dsp:nvSpPr>
        <dsp:cNvPr id="0" name=""/>
        <dsp:cNvSpPr/>
      </dsp:nvSpPr>
      <dsp:spPr>
        <a:xfrm>
          <a:off x="2344798" y="2320678"/>
          <a:ext cx="8030923" cy="203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855" tIns="214855" rIns="214855" bIns="2148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Ex) 10</a:t>
          </a:r>
          <a:r>
            <a:rPr lang="ko-KR" sz="1400" kern="1200"/>
            <a:t>번째 피보나치 수를 구하면서 구한 </a:t>
          </a:r>
          <a:r>
            <a:rPr lang="en-US" sz="1400" kern="1200"/>
            <a:t>4</a:t>
          </a:r>
          <a:r>
            <a:rPr lang="ko-KR" sz="1400" kern="1200"/>
            <a:t>번째 피보나치 수</a:t>
          </a:r>
          <a:br>
            <a:rPr lang="en-US" sz="1400" kern="1200"/>
          </a:br>
          <a:r>
            <a:rPr lang="en-US" sz="1400" kern="1200"/>
            <a:t>	9</a:t>
          </a:r>
          <a:r>
            <a:rPr lang="ko-KR" sz="1400" kern="1200"/>
            <a:t>번째 피보나치 수를 구하면서 구한 </a:t>
          </a:r>
          <a:r>
            <a:rPr lang="en-US" sz="1400" kern="1200"/>
            <a:t>4</a:t>
          </a:r>
          <a:r>
            <a:rPr lang="ko-KR" sz="1400" kern="1200"/>
            <a:t>번째 피보나치 수</a:t>
          </a:r>
          <a:r>
            <a:rPr lang="en-US" sz="1400" kern="1200"/>
            <a:t> </a:t>
          </a:r>
          <a:br>
            <a:rPr lang="en-US" sz="1400" kern="1200"/>
          </a:br>
          <a:r>
            <a:rPr lang="en-US" sz="1400" kern="1200"/>
            <a:t>	8</a:t>
          </a:r>
          <a:r>
            <a:rPr lang="ko-KR" sz="1400" kern="1200"/>
            <a:t>번째 피보나치 수를 구하면서 구한 </a:t>
          </a:r>
          <a:r>
            <a:rPr lang="en-US" sz="1400" kern="1200"/>
            <a:t>4</a:t>
          </a:r>
          <a:r>
            <a:rPr lang="ko-KR" sz="1400" kern="1200"/>
            <a:t>번째 피보나치 수</a:t>
          </a:r>
          <a:br>
            <a:rPr lang="en-US" sz="1400" kern="1200"/>
          </a:br>
          <a:r>
            <a:rPr lang="en-US" sz="1400" kern="1200"/>
            <a:t>	…</a:t>
          </a:r>
          <a:br>
            <a:rPr lang="en-US" sz="1400" kern="1200"/>
          </a:br>
          <a:r>
            <a:rPr lang="en-US" sz="1400" kern="1200"/>
            <a:t>	4</a:t>
          </a:r>
          <a:r>
            <a:rPr lang="ko-KR" sz="1400" kern="1200"/>
            <a:t>번째 피보나치 수를 구하면서 구한 </a:t>
          </a:r>
          <a:r>
            <a:rPr lang="en-US" sz="1400" kern="1200"/>
            <a:t>4</a:t>
          </a:r>
          <a:r>
            <a:rPr lang="ko-KR" sz="1400" kern="1200"/>
            <a:t>번째 피보나치 수</a:t>
          </a:r>
          <a:br>
            <a:rPr lang="en-US" sz="1400" kern="1200"/>
          </a:br>
          <a:r>
            <a:rPr lang="en-US" sz="1400" kern="1200">
              <a:sym typeface="Wingdings" panose="05000000000000000000" pitchFamily="2" charset="2"/>
            </a:rPr>
            <a:t></a:t>
          </a:r>
          <a:r>
            <a:rPr lang="en-US" sz="1400" kern="1200"/>
            <a:t> 	4</a:t>
          </a:r>
          <a:r>
            <a:rPr lang="ko-KR" sz="1400" kern="1200"/>
            <a:t>번째 피보나치 수는 항상 같다</a:t>
          </a:r>
          <a:r>
            <a:rPr lang="en-US" sz="1400" kern="1200"/>
            <a:t>.</a:t>
          </a:r>
          <a:br>
            <a:rPr lang="en-US" sz="1400" kern="1200"/>
          </a:br>
          <a:endParaRPr lang="en-US" sz="1400" kern="1200"/>
        </a:p>
      </dsp:txBody>
      <dsp:txXfrm>
        <a:off x="2344798" y="2320678"/>
        <a:ext cx="8030923" cy="2030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0050B-D140-493E-9E44-65082D0DDE49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93713-5519-43F0-803E-A5B64C8E4A23}">
      <dsp:nvSpPr>
        <dsp:cNvPr id="0" name=""/>
        <dsp:cNvSpPr/>
      </dsp:nvSpPr>
      <dsp:spPr>
        <a:xfrm>
          <a:off x="2512800" y="843669"/>
          <a:ext cx="1260000" cy="1260000"/>
        </a:xfrm>
        <a:prstGeom prst="downArrow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4869-C9E8-4271-803E-708363291C39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Top-down</a:t>
          </a:r>
        </a:p>
      </dsp:txBody>
      <dsp:txXfrm>
        <a:off x="1342800" y="3255669"/>
        <a:ext cx="3600000" cy="720000"/>
      </dsp:txXfrm>
    </dsp:sp>
    <dsp:sp modelId="{FAE4326A-1A1A-4D84-A53A-67A9A69DEFCD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7F769-1D9C-4B3F-A41C-BECDEC28232A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5BC45-B1F0-4294-9AE3-204462167167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Bottom-up</a:t>
          </a:r>
        </a:p>
      </dsp:txBody>
      <dsp:txXfrm>
        <a:off x="5572800" y="3255669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AE173-96DF-42BF-BCCB-64656832568E}">
      <dsp:nvSpPr>
        <dsp:cNvPr id="0" name=""/>
        <dsp:cNvSpPr/>
      </dsp:nvSpPr>
      <dsp:spPr>
        <a:xfrm>
          <a:off x="0" y="2379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224BA-1FE1-4A08-B14B-E136EFE728BC}">
      <dsp:nvSpPr>
        <dsp:cNvPr id="0" name=""/>
        <dsp:cNvSpPr/>
      </dsp:nvSpPr>
      <dsp:spPr>
        <a:xfrm>
          <a:off x="0" y="2379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</a:t>
          </a:r>
          <a:r>
            <a:rPr lang="ko-KR" sz="1200" kern="1200"/>
            <a:t>문제를 작은 문제로 나눈다</a:t>
          </a:r>
          <a:r>
            <a:rPr lang="en-US" sz="1200" kern="1200"/>
            <a:t>.</a:t>
          </a:r>
          <a:br>
            <a:rPr lang="en-US" sz="1200" kern="1200"/>
          </a:br>
          <a:r>
            <a:rPr lang="en-US" sz="1200" kern="1200"/>
            <a:t>2.</a:t>
          </a:r>
          <a:r>
            <a:rPr lang="ko-KR" sz="1200" kern="1200"/>
            <a:t> 작은 문제를 푼다</a:t>
          </a:r>
          <a:r>
            <a:rPr lang="en-US" sz="1200" kern="1200"/>
            <a:t>.</a:t>
          </a:r>
          <a:br>
            <a:rPr lang="en-US" sz="1200" kern="1200"/>
          </a:br>
          <a:r>
            <a:rPr lang="en-US" sz="1200" kern="1200"/>
            <a:t>3. </a:t>
          </a:r>
          <a:r>
            <a:rPr lang="ko-KR" sz="1200" kern="1200"/>
            <a:t>작은 문제를 풀었으니</a:t>
          </a:r>
          <a:r>
            <a:rPr lang="en-US" sz="1200" kern="1200"/>
            <a:t>, </a:t>
          </a:r>
          <a:r>
            <a:rPr lang="ko-KR" sz="1200" kern="1200"/>
            <a:t>이제 문제를 푼다</a:t>
          </a:r>
          <a:r>
            <a:rPr lang="en-US" sz="1200" kern="1200"/>
            <a:t>.</a:t>
          </a:r>
        </a:p>
      </dsp:txBody>
      <dsp:txXfrm>
        <a:off x="0" y="2379"/>
        <a:ext cx="6172199" cy="1622955"/>
      </dsp:txXfrm>
    </dsp:sp>
    <dsp:sp modelId="{77327D61-B36C-49A8-A028-C6E4532EC0BB}">
      <dsp:nvSpPr>
        <dsp:cNvPr id="0" name=""/>
        <dsp:cNvSpPr/>
      </dsp:nvSpPr>
      <dsp:spPr>
        <a:xfrm>
          <a:off x="0" y="1625334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ADDCE-430F-4CAC-9FB9-6C5D4666488A}">
      <dsp:nvSpPr>
        <dsp:cNvPr id="0" name=""/>
        <dsp:cNvSpPr/>
      </dsp:nvSpPr>
      <dsp:spPr>
        <a:xfrm>
          <a:off x="0" y="1625334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적용</a:t>
          </a:r>
          <a:br>
            <a:rPr lang="en-US" sz="1200" kern="1200"/>
          </a:br>
          <a:r>
            <a:rPr lang="en-US" sz="1200" kern="1200"/>
            <a:t>1. </a:t>
          </a:r>
          <a:r>
            <a:rPr lang="ko-KR" sz="1200" kern="1200"/>
            <a:t>문제를 풀어야 한다</a:t>
          </a:r>
          <a:r>
            <a:rPr lang="en-US" sz="1200" kern="1200"/>
            <a:t>. Ex) Fibonacci(n)</a:t>
          </a:r>
          <a:br>
            <a:rPr lang="en-US" sz="1200" kern="1200"/>
          </a:br>
          <a:r>
            <a:rPr lang="en-US" sz="1200" kern="1200"/>
            <a:t>2. </a:t>
          </a:r>
          <a:r>
            <a:rPr lang="ko-KR" sz="1200" kern="1200"/>
            <a:t>문제를 작은 문제로 나눈다</a:t>
          </a:r>
          <a:r>
            <a:rPr lang="en-US" sz="1200" kern="1200"/>
            <a:t>. Ex) Fibonacci(n-1), Fibonacci(n-2)</a:t>
          </a:r>
          <a:br>
            <a:rPr lang="en-US" sz="1200" kern="1200"/>
          </a:br>
          <a:r>
            <a:rPr lang="en-US" sz="1200" kern="1200"/>
            <a:t>3. </a:t>
          </a:r>
          <a:r>
            <a:rPr lang="ko-KR" sz="1200" kern="1200"/>
            <a:t>작은 문제를 푼다</a:t>
          </a:r>
          <a:r>
            <a:rPr lang="en-US" sz="1200" kern="1200"/>
            <a:t>. Ex) fibonacci(n-1),</a:t>
          </a:r>
          <a:r>
            <a:rPr lang="ko-KR" sz="1200" kern="1200"/>
            <a:t> </a:t>
          </a:r>
          <a:r>
            <a:rPr lang="en-US" sz="1200" kern="1200"/>
            <a:t>fibonacci(n-2)</a:t>
          </a:r>
          <a:r>
            <a:rPr lang="ko-KR" sz="1200" kern="1200"/>
            <a:t>를 호출한다</a:t>
          </a:r>
          <a:r>
            <a:rPr lang="en-US" sz="1200" kern="1200"/>
            <a:t>.</a:t>
          </a:r>
          <a:br>
            <a:rPr lang="en-US" sz="1200" kern="1200"/>
          </a:br>
          <a:r>
            <a:rPr lang="en-US" sz="1200" kern="1200"/>
            <a:t>4. </a:t>
          </a:r>
          <a:r>
            <a:rPr lang="ko-KR" sz="1200" kern="1200"/>
            <a:t>작은 문제를 풀었으니</a:t>
          </a:r>
          <a:r>
            <a:rPr lang="en-US" sz="1200" kern="1200"/>
            <a:t>, </a:t>
          </a:r>
          <a:r>
            <a:rPr lang="ko-KR" sz="1200" kern="1200"/>
            <a:t>이제 문제를 푼다</a:t>
          </a:r>
          <a:r>
            <a:rPr lang="en-US" sz="1200" kern="1200"/>
            <a:t>.</a:t>
          </a:r>
          <a:br>
            <a:rPr lang="en-US" sz="1200" kern="1200"/>
          </a:br>
          <a:r>
            <a:rPr lang="en-US" sz="1200" kern="1200"/>
            <a:t>	Ex) Fibonacci(n-1)</a:t>
          </a:r>
          <a:r>
            <a:rPr lang="ko-KR" sz="1200" kern="1200"/>
            <a:t>값 </a:t>
          </a:r>
          <a:r>
            <a:rPr lang="en-US" sz="1200" kern="1200"/>
            <a:t>+ Fibonacci(n-2)</a:t>
          </a:r>
          <a:r>
            <a:rPr lang="ko-KR" sz="1200" kern="1200"/>
            <a:t>값</a:t>
          </a:r>
          <a:endParaRPr lang="en-US" sz="1200" kern="1200"/>
        </a:p>
      </dsp:txBody>
      <dsp:txXfrm>
        <a:off x="0" y="1625334"/>
        <a:ext cx="6172199" cy="1622955"/>
      </dsp:txXfrm>
    </dsp:sp>
    <dsp:sp modelId="{6BD8C13A-F688-45C6-A6F3-5A3C52B93CFD}">
      <dsp:nvSpPr>
        <dsp:cNvPr id="0" name=""/>
        <dsp:cNvSpPr/>
      </dsp:nvSpPr>
      <dsp:spPr>
        <a:xfrm>
          <a:off x="0" y="324829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3C980-0FAC-4F27-B120-033EB2437BEF}">
      <dsp:nvSpPr>
        <dsp:cNvPr id="0" name=""/>
        <dsp:cNvSpPr/>
      </dsp:nvSpPr>
      <dsp:spPr>
        <a:xfrm>
          <a:off x="0" y="3248290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ym typeface="Wingdings" panose="05000000000000000000" pitchFamily="2" charset="2"/>
            </a:rPr>
            <a:t></a:t>
          </a:r>
          <a:r>
            <a:rPr lang="en-US" sz="1200" kern="1200" dirty="0"/>
            <a:t> Top-down</a:t>
          </a:r>
          <a:r>
            <a:rPr lang="ko-KR" altLang="en-US" sz="1200" kern="1200" dirty="0"/>
            <a:t>은 </a:t>
          </a:r>
          <a:r>
            <a:rPr lang="ko-KR" sz="1200" kern="1200" dirty="0"/>
            <a:t>재귀호출을 이용해 풀 수 있다</a:t>
          </a:r>
          <a:r>
            <a:rPr lang="en-US" sz="1200" kern="1200" dirty="0"/>
            <a:t>.</a:t>
          </a:r>
        </a:p>
      </dsp:txBody>
      <dsp:txXfrm>
        <a:off x="0" y="3248290"/>
        <a:ext cx="6172199" cy="1622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5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8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3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4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1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4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3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5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3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6313-8F3D-4E7C-B906-5B5B67DF4F60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67AE4-65E7-41CF-BF4C-F6C517199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6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CE9-AD5D-40D7-BFD4-E3E308626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다이나믹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C9E70-A84A-4396-B2D3-0516D1452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6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14AD3-B84A-4A4E-A946-301D34FB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Top-down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B26DAF5-CD65-4495-A55C-05EEFED1D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678583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51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2E11B52-2D2B-4730-B820-B237BC59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Bottom-up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BFAF07-9564-4AEA-AD6A-CB949172D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ko-KR" altLang="en-US" dirty="0"/>
              <a:t>문제를 크기가 작은 문제부터 차례대로 푼다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문제의 크기를 조금씩 크게 만들면서 문제를 점점 푼다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작은 문제를 풀면서 왔기 때문에</a:t>
            </a:r>
            <a:r>
              <a:rPr lang="en-US" altLang="ko-KR" dirty="0"/>
              <a:t>, </a:t>
            </a:r>
            <a:r>
              <a:rPr lang="ko-KR" altLang="en-US" dirty="0"/>
              <a:t>큰 문제는 항상 풀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그러다 보면</a:t>
            </a:r>
            <a:r>
              <a:rPr lang="en-US" altLang="ko-KR" dirty="0"/>
              <a:t>, </a:t>
            </a:r>
            <a:r>
              <a:rPr lang="ko-KR" altLang="en-US" dirty="0"/>
              <a:t>언젠가는 풀어야 하는 문제를 풀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488864-8CE5-4FBC-8B5B-4AB61E60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04458"/>
            <a:ext cx="5181600" cy="3793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37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60B69-3198-49CE-B6CE-FA09970E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DP </a:t>
            </a:r>
            <a:r>
              <a:rPr lang="ko-KR" altLang="en-US" dirty="0"/>
              <a:t>문제풀이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390627A-825A-49AA-996C-8BB40647B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8506" y="700209"/>
            <a:ext cx="6477001" cy="579266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1500" dirty="0"/>
              <a:t>1</a:t>
            </a:r>
            <a:r>
              <a:rPr lang="ko-KR" altLang="en-US" sz="1500" dirty="0"/>
              <a:t>로 만들기</a:t>
            </a:r>
            <a:endParaRPr lang="en-US" altLang="ko-KR" sz="1500" dirty="0"/>
          </a:p>
          <a:p>
            <a:pPr marL="457200" indent="-457200">
              <a:buAutoNum type="arabicPeriod"/>
            </a:pPr>
            <a:r>
              <a:rPr lang="en-US" sz="1500" dirty="0">
                <a:solidFill>
                  <a:srgbClr val="FF0000"/>
                </a:solidFill>
              </a:rPr>
              <a:t>2*n </a:t>
            </a:r>
            <a:r>
              <a:rPr lang="ko-KR" altLang="en-US" sz="1500" dirty="0" err="1">
                <a:solidFill>
                  <a:srgbClr val="FF0000"/>
                </a:solidFill>
              </a:rPr>
              <a:t>타일링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1500" dirty="0">
                <a:solidFill>
                  <a:srgbClr val="FF0000"/>
                </a:solidFill>
              </a:rPr>
              <a:t>1, 2, 3 </a:t>
            </a:r>
            <a:r>
              <a:rPr lang="ko-KR" altLang="en-US" sz="1500" dirty="0">
                <a:solidFill>
                  <a:srgbClr val="FF0000"/>
                </a:solidFill>
              </a:rPr>
              <a:t>더하기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/>
              <a:t>카드 구매하기</a:t>
            </a:r>
            <a:endParaRPr lang="en-US" altLang="ko-KR" sz="1500" dirty="0"/>
          </a:p>
          <a:p>
            <a:pPr marL="457200" indent="-457200">
              <a:buAutoNum type="arabicPeriod"/>
            </a:pPr>
            <a:r>
              <a:rPr lang="ko-KR" altLang="en-US" sz="1500" dirty="0"/>
              <a:t>쉬운 계단 수</a:t>
            </a:r>
            <a:endParaRPr lang="en-US" altLang="ko-KR" sz="1500" dirty="0"/>
          </a:p>
          <a:p>
            <a:pPr marL="457200" indent="-457200">
              <a:buAutoNum type="arabicPeriod"/>
            </a:pPr>
            <a:r>
              <a:rPr lang="ko-KR" altLang="en-US" sz="1500" dirty="0"/>
              <a:t>오르막 수</a:t>
            </a:r>
            <a:endParaRPr lang="en-US" altLang="ko-KR" sz="1500" dirty="0"/>
          </a:p>
          <a:p>
            <a:pPr marL="457200" indent="-457200">
              <a:buAutoNum type="arabicPeriod"/>
            </a:pPr>
            <a:r>
              <a:rPr lang="ko-KR" altLang="en-US" sz="1500" dirty="0" err="1">
                <a:solidFill>
                  <a:srgbClr val="FF0000"/>
                </a:solidFill>
              </a:rPr>
              <a:t>이친수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>
                <a:solidFill>
                  <a:srgbClr val="0070C0"/>
                </a:solidFill>
              </a:rPr>
              <a:t>스티커</a:t>
            </a:r>
            <a:endParaRPr lang="en-US" altLang="ko-KR" sz="1500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/>
              <a:t>포도주 시식</a:t>
            </a:r>
            <a:endParaRPr lang="en-US" altLang="ko-KR" sz="1500" dirty="0"/>
          </a:p>
          <a:p>
            <a:pPr marL="457200" indent="-457200">
              <a:buAutoNum type="arabicPeriod"/>
            </a:pPr>
            <a:r>
              <a:rPr lang="ko-KR" altLang="en-US" sz="1500" dirty="0">
                <a:solidFill>
                  <a:srgbClr val="FF0000"/>
                </a:solidFill>
              </a:rPr>
              <a:t>가장 긴 증가하는 부분 수열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/>
              <a:t>가장 큰 증가하는 부분 수열</a:t>
            </a:r>
            <a:endParaRPr lang="en-US" altLang="ko-KR" sz="1500" dirty="0"/>
          </a:p>
          <a:p>
            <a:pPr marL="457200" indent="-457200">
              <a:buAutoNum type="arabicPeriod"/>
            </a:pPr>
            <a:r>
              <a:rPr lang="ko-KR" altLang="en-US" sz="1500" dirty="0">
                <a:solidFill>
                  <a:srgbClr val="0070C0"/>
                </a:solidFill>
              </a:rPr>
              <a:t>가장 긴 감소하는 부분 수열</a:t>
            </a:r>
            <a:endParaRPr lang="en-US" altLang="ko-KR" sz="1500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500" dirty="0"/>
              <a:t>가장 긴 </a:t>
            </a:r>
            <a:r>
              <a:rPr lang="ko-KR" altLang="en-US" sz="1500" dirty="0" err="1"/>
              <a:t>바이토닉</a:t>
            </a:r>
            <a:r>
              <a:rPr lang="ko-KR" altLang="en-US" sz="1500" dirty="0"/>
              <a:t> 부분 수열</a:t>
            </a:r>
            <a:endParaRPr lang="en-US" altLang="ko-KR" sz="1500" dirty="0"/>
          </a:p>
          <a:p>
            <a:pPr marL="457200" indent="-4572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연속 합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600" dirty="0">
                <a:solidFill>
                  <a:srgbClr val="0070C0"/>
                </a:solidFill>
              </a:rPr>
              <a:t>계단 오르기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600" dirty="0"/>
              <a:t>제곱수의 합</a:t>
            </a:r>
            <a:endParaRPr lang="en-US" altLang="ko-KR" sz="1600" dirty="0"/>
          </a:p>
          <a:p>
            <a:pPr marL="457200" indent="-457200">
              <a:buAutoNum type="arabicPeriod"/>
            </a:pPr>
            <a:r>
              <a:rPr lang="ko-KR" altLang="en-US" sz="1600" dirty="0">
                <a:solidFill>
                  <a:srgbClr val="0070C0"/>
                </a:solidFill>
              </a:rPr>
              <a:t>타일 채우기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1600" dirty="0" err="1"/>
              <a:t>파도반</a:t>
            </a:r>
            <a:r>
              <a:rPr lang="ko-KR" altLang="en-US" sz="1600" dirty="0"/>
              <a:t> 수열</a:t>
            </a:r>
            <a:endParaRPr lang="en-US" altLang="ko-KR" sz="1600" dirty="0"/>
          </a:p>
          <a:p>
            <a:pPr marL="457200" indent="-457200">
              <a:buAutoNum type="arabicPeriod"/>
            </a:pPr>
            <a:r>
              <a:rPr lang="ko-KR" altLang="en-US" sz="1600" dirty="0"/>
              <a:t>합 분해</a:t>
            </a:r>
            <a:endParaRPr lang="en-US" altLang="ko-KR" sz="1600" dirty="0"/>
          </a:p>
          <a:p>
            <a:pPr marL="457200" indent="-457200">
              <a:buAutoNum type="arabicPeriod"/>
            </a:pPr>
            <a:r>
              <a:rPr lang="ko-KR" altLang="en-US" sz="1600" dirty="0"/>
              <a:t>암호 코드</a:t>
            </a:r>
            <a:endParaRPr lang="en-US" altLang="ko-KR" sz="1600" dirty="0"/>
          </a:p>
          <a:p>
            <a:pPr marL="457200" indent="-457200">
              <a:buAutoNum type="arabicPeriod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99169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1B0A-8821-46A1-A591-CA4BE454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다이나믹 프로그래밍이란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13CE1BA-A624-4181-B701-249D4D319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1917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84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BA620-C05D-44AC-A09E-81F6E44B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다이나믹 프로그래밍을 사용하기 위해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D6B38-4069-4A2F-8FC4-48CB19E782AF}"/>
              </a:ext>
            </a:extLst>
          </p:cNvPr>
          <p:cNvSpPr txBox="1"/>
          <p:nvPr/>
        </p:nvSpPr>
        <p:spPr>
          <a:xfrm>
            <a:off x="6396527" y="4894384"/>
            <a:ext cx="3099166" cy="35755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dirty="0"/>
              <a:t>두 가지 속성을 만족해야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2CC2362-6683-4D1D-9D7A-94E2D7392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50145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01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7409-8F5E-4D78-A61A-9D76CB70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Overlapping Subproblem</a:t>
            </a:r>
            <a:endParaRPr lang="ko-KR" altLang="en-US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64C0291D-A4B9-4171-B308-4F62B860F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413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33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8F7B2-BC7C-4930-9C55-E5680B4C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Optimal Substructure</a:t>
            </a:r>
            <a:endParaRPr lang="ko-KR" altLang="en-US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F43F2F8B-2D30-4E35-8522-EDD212332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8646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95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2A9B1-BA7A-4672-B6B5-3BDB7108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Optimal Substructure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38487C7-79C5-43E4-8D02-619566480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987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766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16F4A-D005-4C3B-B180-5CB1104B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피보나치 수를 </a:t>
            </a:r>
            <a:r>
              <a:rPr lang="en-US" altLang="ko-KR" dirty="0"/>
              <a:t>DP</a:t>
            </a:r>
            <a:r>
              <a:rPr lang="ko-KR" altLang="en-US" dirty="0"/>
              <a:t>를 이용해 구현해보기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5D67A7-3D07-43D0-84A8-EB64EF18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8497"/>
            <a:ext cx="5181600" cy="2085593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E14478A-11BE-4582-ACAB-3085733A9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하지만 이와 같은 함수의 경우</a:t>
            </a:r>
            <a:r>
              <a:rPr lang="en-US" altLang="ko-KR" dirty="0"/>
              <a:t>, </a:t>
            </a:r>
            <a:r>
              <a:rPr lang="ko-KR" altLang="en-US" dirty="0"/>
              <a:t>하나의 문제를 여러 번 푸는 문제가 생긴다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Fibonacci(5)</a:t>
            </a:r>
            <a:r>
              <a:rPr lang="ko-KR" altLang="en-US" dirty="0"/>
              <a:t>를 호출하면 </a:t>
            </a:r>
            <a:r>
              <a:rPr lang="en-US" altLang="ko-KR" dirty="0"/>
              <a:t>Fibonacci(4)</a:t>
            </a:r>
            <a:r>
              <a:rPr lang="ko-KR" altLang="en-US" dirty="0"/>
              <a:t>와 </a:t>
            </a:r>
            <a:r>
              <a:rPr lang="en-US" altLang="ko-KR" dirty="0"/>
              <a:t>Fibonacci(3)</a:t>
            </a:r>
            <a:r>
              <a:rPr lang="ko-KR" altLang="en-US" dirty="0"/>
              <a:t>을 호출하고</a:t>
            </a:r>
            <a:r>
              <a:rPr lang="en-US" altLang="ko-KR" dirty="0"/>
              <a:t>, Fibonacci(4)</a:t>
            </a:r>
            <a:r>
              <a:rPr lang="ko-KR" altLang="en-US" dirty="0"/>
              <a:t>에서 </a:t>
            </a:r>
            <a:r>
              <a:rPr lang="en-US" altLang="ko-KR" dirty="0"/>
              <a:t>Fibonacci(3)</a:t>
            </a:r>
            <a:r>
              <a:rPr lang="ko-KR" altLang="en-US" dirty="0"/>
              <a:t>을 한번 더 호출한다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Fibonacci(3)</a:t>
            </a:r>
            <a:r>
              <a:rPr lang="ko-KR" altLang="en-US" dirty="0"/>
              <a:t>을 한 번 더 처리하는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개선하기 위해 작은 문제에서 구한 정답을 잠시 저장할 배열이 필요하다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2AB69-9924-4360-B5B9-185D4F52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배열을 이용하여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2090B3-5D15-4FE2-A2EA-497B871C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99" y="1825625"/>
            <a:ext cx="693440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828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E97DB-E300-4265-87D6-5BAAC42F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다이나믹 프로그래밍 푸는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4E9B743-8540-4BD2-8378-A9211E6B5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599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781384"/>
      </p:ext>
    </p:extLst>
  </p:cSld>
  <p:clrMapOvr>
    <a:masterClrMapping/>
  </p:clrMapOvr>
</p:sld>
</file>

<file path=ppt/theme/theme1.xml><?xml version="1.0" encoding="utf-8"?>
<a:theme xmlns:a="http://schemas.openxmlformats.org/drawingml/2006/main" name="새별1">
  <a:themeElements>
    <a:clrScheme name="saebyeol92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6A738D"/>
      </a:accent1>
      <a:accent2>
        <a:srgbClr val="3D4A59"/>
      </a:accent2>
      <a:accent3>
        <a:srgbClr val="F0CEBC"/>
      </a:accent3>
      <a:accent4>
        <a:srgbClr val="D89D82"/>
      </a:accent4>
      <a:accent5>
        <a:srgbClr val="DCBCBA"/>
      </a:accent5>
      <a:accent6>
        <a:srgbClr val="B89B8B"/>
      </a:accent6>
      <a:hlink>
        <a:srgbClr val="262626"/>
      </a:hlink>
      <a:folHlink>
        <a:srgbClr val="262626"/>
      </a:folHlink>
    </a:clrScheme>
    <a:fontScheme name="20160215">
      <a:majorFont>
        <a:latin typeface="Calibri Light"/>
        <a:ea typeface="나눔고딕 ExtraBold"/>
        <a:cs typeface=""/>
      </a:majorFont>
      <a:minorFont>
        <a:latin typeface="Calibri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새별1" id="{F9538E69-F3E4-464A-A04A-DB3E77947CB2}" vid="{61D45DE1-9C64-4BA3-9FAA-E38C286945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552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새별1</vt:lpstr>
      <vt:lpstr>다이나믹 프로그래밍</vt:lpstr>
      <vt:lpstr>다이나믹 프로그래밍이란?</vt:lpstr>
      <vt:lpstr>다이나믹 프로그래밍을 사용하기 위해</vt:lpstr>
      <vt:lpstr>Overlapping Subproblem</vt:lpstr>
      <vt:lpstr>Optimal Substructure</vt:lpstr>
      <vt:lpstr>Optimal Substructure</vt:lpstr>
      <vt:lpstr>피보나치 수를 DP를 이용해 구현해보기</vt:lpstr>
      <vt:lpstr>배열을 이용하여 구현</vt:lpstr>
      <vt:lpstr>다이나믹 프로그래밍 푸는 방법 2가지</vt:lpstr>
      <vt:lpstr>Top-down</vt:lpstr>
      <vt:lpstr>Bottom-up</vt:lpstr>
      <vt:lpstr>DP 문제풀이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다이나믹 프로그래밍</dc:title>
  <dc:creator>최 희연</dc:creator>
  <cp:lastModifiedBy>최 희연</cp:lastModifiedBy>
  <cp:revision>4</cp:revision>
  <dcterms:created xsi:type="dcterms:W3CDTF">2020-08-03T06:19:30Z</dcterms:created>
  <dcterms:modified xsi:type="dcterms:W3CDTF">2020-08-03T06:50:19Z</dcterms:modified>
</cp:coreProperties>
</file>