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kNYiyhGPfNOd/HTecpUtuczj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427703" y="1784556"/>
            <a:ext cx="8229600" cy="16886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420328" y="3694468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463714" y="1312606"/>
            <a:ext cx="8246070" cy="346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522131" y="165551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22131" y="212791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4557252" y="165551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4557252" y="212791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246419" y="1641763"/>
            <a:ext cx="4897581" cy="162946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/>
              <a:t>Early Diabetes Diagnosis </a:t>
            </a:r>
            <a:r>
              <a:rPr lang="en-US"/>
              <a:t>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2121943" y="48066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 Results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2008237" y="1129816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SVM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SVM Accuracy score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on the training data</a:t>
            </a:r>
            <a:r>
              <a:rPr b="1" lang="en-US" sz="2000"/>
              <a:t>: 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0.7866449511400652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SVM Accuracy score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on the test data: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</a:t>
            </a:r>
            <a:r>
              <a:rPr b="1" lang="en-US" sz="2000"/>
              <a:t>0.7727272727272727</a:t>
            </a:r>
            <a:endParaRPr b="1" sz="2000"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178" y="2001982"/>
            <a:ext cx="3027219" cy="263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2121943" y="48066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 Results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2008237" y="1129816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Logistic Regression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Logistic Regression Accuracy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score on the training data: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0.7850162866449512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Logistic Regression Accuracy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score on the test data: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</a:t>
            </a:r>
            <a:r>
              <a:rPr b="1" lang="en-US" sz="2000"/>
              <a:t>0.7597402597402597</a:t>
            </a:r>
            <a:endParaRPr b="1" sz="2000"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954" y="1759528"/>
            <a:ext cx="3494912" cy="297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2121943" y="48066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/>
              <a:t> Result Summary ( Training Data )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200" y="1597082"/>
            <a:ext cx="6768291" cy="271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2233925" y="53246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Application UI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175" y="564233"/>
            <a:ext cx="3099875" cy="42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575" y="1094413"/>
            <a:ext cx="3019851" cy="30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Conclusion: 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Decision Tree algorithm performed the worst out of the four algorithms as its training data accuracy was 100%, but testing data accuracy was significantly lower at 67%; this indicates that overfitting occurred while training the model.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0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Support Vector Machine was the best performing </a:t>
            </a:r>
            <a:r>
              <a:rPr lang="en-US"/>
              <a:t>algorithm</a:t>
            </a:r>
            <a:r>
              <a:rPr lang="en-US"/>
              <a:t> out of the four as there was minimal discrepancy between its training and test data accuracy. The model also had a relatively high accuracy at 77%.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0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The average accuracy of all the models used in the project was up to 74% in predicting the disease, which is a satisfactory result.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0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 However, more work can be done by cleaning and gathering a much larger dataset. In addition, the accuracy of models can be increased by determining the impactful factors in the future.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145072" y="359788"/>
            <a:ext cx="3090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Team Members  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63714" y="1236406"/>
            <a:ext cx="82461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Saad Sajad             (SP19-BCS-044)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Abdullah Khalid    ( SP19-BCS-141 )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Hamid Jameel       ( SP19-BCS-098 )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579" y="44143"/>
            <a:ext cx="1844386" cy="120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2042874" y="1538525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With 1 in 4 adults living with diabetes, Pakistan has highest diabetes prevalence in the world.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In 2021, 33 million adults in Pakistan are living with diabetes.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When diabetes is undetected or inadequately treated, people with diabetes are at risk of serious and life-threatening complications, such as heart attack, stroke, kidney failure, blindness and lower-limb amputation. </a:t>
            </a:r>
            <a:endParaRPr sz="200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651" y="76484"/>
            <a:ext cx="1627625" cy="16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042874" y="1538525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Even though the treatment is necessary, early detection increases the potential for effective changes and treatment early in the disease process.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Machine learning models can help us detect this disease.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solution that we are addressing in our project is  detecting whether a person has diabetes or not by using classification algorithms.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2128870" y="813176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Machine Learning Algorithms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042874" y="1538525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project uses four machine learning algorithms.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1. Support Vector Classifier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2. Logistic regression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3. Gaussian Naive Bayes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4. Decision Tree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2128870" y="813176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Data Set 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2042874" y="1538525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dataset used for training is provided by the National Institute of Diabetes and Digestive and Kidney Diseases.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attributes of the provided data are all numerical. Thus, minimal preparation is needed, null values are checked, and data is standardized.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 The train-test split or the data used for training is 80%, and the data used for testing is 20%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2128870" y="813176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Data Set 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042874" y="1538525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There are 9 columns in the dataset, of which 8 columns represent the input and the last column represents the outcome.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output column represents 1 as a positive instance (diabetic) and 0 as a negative instance(non-diabetic). </a:t>
            </a:r>
            <a:endParaRPr sz="2000"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424" y="3364287"/>
            <a:ext cx="5936673" cy="133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2121943" y="48066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 Results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1994383" y="1206016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Decision Tree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Decision Tree Accuracy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score on the training data: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1.0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Decision Tree Accuracy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score on the test data: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 </a:t>
            </a:r>
            <a:r>
              <a:rPr b="1" lang="en-US" sz="2000"/>
              <a:t>0.6753246753246753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411" y="1737360"/>
            <a:ext cx="3329940" cy="30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2121943" y="48066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 Results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1994383" y="1206016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Gaussian Naive Bayes   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GNB Accuracy score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on the training data: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 0.755700325732899 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GNB Accuracy score on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/>
              <a:t>the test data: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/>
              <a:t>0.7727272727272727 </a:t>
            </a:r>
            <a:endParaRPr b="1" sz="200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758" y="1758183"/>
            <a:ext cx="3112351" cy="266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