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8DC2-9C3C-4243-BD38-507D854E53F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AB1-C168-4DAE-8E2F-DA9F272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8DC2-9C3C-4243-BD38-507D854E53F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AB1-C168-4DAE-8E2F-DA9F272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8DC2-9C3C-4243-BD38-507D854E53F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AB1-C168-4DAE-8E2F-DA9F272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8DC2-9C3C-4243-BD38-507D854E53F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AB1-C168-4DAE-8E2F-DA9F272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8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8DC2-9C3C-4243-BD38-507D854E53F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AB1-C168-4DAE-8E2F-DA9F272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8DC2-9C3C-4243-BD38-507D854E53F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AB1-C168-4DAE-8E2F-DA9F272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8DC2-9C3C-4243-BD38-507D854E53F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AB1-C168-4DAE-8E2F-DA9F272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8DC2-9C3C-4243-BD38-507D854E53F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AB1-C168-4DAE-8E2F-DA9F272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8DC2-9C3C-4243-BD38-507D854E53F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AB1-C168-4DAE-8E2F-DA9F272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8DC2-9C3C-4243-BD38-507D854E53F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AB1-C168-4DAE-8E2F-DA9F272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8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8DC2-9C3C-4243-BD38-507D854E53F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AB1-C168-4DAE-8E2F-DA9F272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8DC2-9C3C-4243-BD38-507D854E53F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2AB1-C168-4DAE-8E2F-DA9F272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DIFFERENCE BETWEEN NoSQL &amp;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MongoDB VS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2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SQL              VS            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SQL databases are </a:t>
            </a:r>
            <a:r>
              <a:rPr lang="en-US" dirty="0" smtClean="0"/>
              <a:t>relational.</a:t>
            </a:r>
          </a:p>
          <a:p>
            <a:r>
              <a:rPr lang="en-US" dirty="0" smtClean="0"/>
              <a:t>SQL </a:t>
            </a:r>
            <a:r>
              <a:rPr lang="en-US" dirty="0"/>
              <a:t>databases are vertically </a:t>
            </a:r>
            <a:r>
              <a:rPr lang="en-US" dirty="0" smtClean="0"/>
              <a:t>scalable.</a:t>
            </a:r>
          </a:p>
          <a:p>
            <a:r>
              <a:rPr lang="en-US" dirty="0"/>
              <a:t>SQL databases are better for multi-row </a:t>
            </a:r>
            <a:r>
              <a:rPr lang="en-US" dirty="0" smtClean="0"/>
              <a:t>transactions.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 NoSQL databases are </a:t>
            </a:r>
            <a:r>
              <a:rPr lang="en-US" dirty="0" smtClean="0"/>
              <a:t>non-relational.</a:t>
            </a:r>
          </a:p>
          <a:p>
            <a:r>
              <a:rPr lang="en-US" dirty="0"/>
              <a:t>NoSQL databases are horizontally scalable</a:t>
            </a:r>
            <a:r>
              <a:rPr lang="en-US" dirty="0" smtClean="0"/>
              <a:t>.</a:t>
            </a:r>
          </a:p>
          <a:p>
            <a:r>
              <a:rPr lang="en-US" dirty="0"/>
              <a:t>while NoSQL is better for unstructured data like documents or JSON.</a:t>
            </a:r>
          </a:p>
        </p:txBody>
      </p:sp>
    </p:spTree>
    <p:extLst>
      <p:ext uri="{BB962C8B-B14F-4D97-AF65-F5344CB8AC3E}">
        <p14:creationId xmlns:p14="http://schemas.microsoft.com/office/powerpoint/2010/main" val="147674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MongoDB &amp; NoSQL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MongoDB is a more dynamic and complicated choice that is appropriate for hierarchical data because of its fundamental </a:t>
            </a:r>
            <a:r>
              <a:rPr lang="en-US" dirty="0" smtClean="0"/>
              <a:t>properties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7588" y="2632075"/>
            <a:ext cx="5183188" cy="3684588"/>
          </a:xfrm>
        </p:spPr>
        <p:txBody>
          <a:bodyPr/>
          <a:lstStyle/>
          <a:p>
            <a:r>
              <a:rPr lang="en-US" dirty="0" smtClean="0"/>
              <a:t>NoSQL </a:t>
            </a:r>
            <a:r>
              <a:rPr lang="en-US" dirty="0"/>
              <a:t>is still more predetermined and appropriate for other types of data storage.</a:t>
            </a:r>
          </a:p>
        </p:txBody>
      </p:sp>
    </p:spTree>
    <p:extLst>
      <p:ext uri="{BB962C8B-B14F-4D97-AF65-F5344CB8AC3E}">
        <p14:creationId xmlns:p14="http://schemas.microsoft.com/office/powerpoint/2010/main" val="106146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52" y="1231900"/>
            <a:ext cx="8538648" cy="4486198"/>
          </a:xfrm>
        </p:spPr>
      </p:pic>
    </p:spTree>
    <p:extLst>
      <p:ext uri="{BB962C8B-B14F-4D97-AF65-F5344CB8AC3E}">
        <p14:creationId xmlns:p14="http://schemas.microsoft.com/office/powerpoint/2010/main" val="39218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700" y="1574800"/>
            <a:ext cx="772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 a high level, NoSQL and SQL databases have many similarities. In addition to </a:t>
            </a:r>
            <a:r>
              <a:rPr lang="en-US" b="1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supporting data storage and queries, they both also allow one to retrieve, update, and delete stored data</a:t>
            </a:r>
            <a:r>
              <a:rPr lang="en-US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However, under the surface lie some significant differences that affect NoSQL versus SQL performance, scalability, and flexibility.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4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0" y="503238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904999" y="6464300"/>
            <a:ext cx="698500" cy="762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8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Office Theme</vt:lpstr>
      <vt:lpstr>DIFFERENCE BETWEEN NoSQL &amp; SQL</vt:lpstr>
      <vt:lpstr>               SQL              VS             NoSQL</vt:lpstr>
      <vt:lpstr>COMPARISON OF MongoDB &amp; NoSQL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NoSQL &amp; SQL</dc:title>
  <dc:creator>VICTORIA</dc:creator>
  <cp:lastModifiedBy>VICTORIA</cp:lastModifiedBy>
  <cp:revision>3</cp:revision>
  <dcterms:created xsi:type="dcterms:W3CDTF">2023-04-07T06:20:26Z</dcterms:created>
  <dcterms:modified xsi:type="dcterms:W3CDTF">2023-04-07T06:38:52Z</dcterms:modified>
</cp:coreProperties>
</file>