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7772400" cy="175577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Peer Learning Day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429000"/>
            <a:ext cx="6400800" cy="9953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Adeyemo Wonderful</a:t>
            </a:r>
          </a:p>
          <a:p>
            <a:r>
              <a:rPr lang="en-US" dirty="0" smtClean="0"/>
              <a:t>Legendary Nathan Chukwuebuka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ssh-copy-id:</a:t>
            </a:r>
            <a:r>
              <a:rPr lang="en-US" dirty="0" smtClean="0"/>
              <a:t> to copy public key to remote server</a:t>
            </a:r>
          </a:p>
          <a:p>
            <a:pPr>
              <a:buNone/>
            </a:pPr>
            <a:r>
              <a:rPr lang="en-US" dirty="0" smtClean="0"/>
              <a:t>There are alternatives to this</a:t>
            </a:r>
          </a:p>
          <a:p>
            <a:pPr>
              <a:buNone/>
            </a:pPr>
            <a:r>
              <a:rPr lang="en-US" b="1" dirty="0" smtClean="0"/>
              <a:t>ssh-add</a:t>
            </a:r>
            <a:r>
              <a:rPr lang="en-US" dirty="0" smtClean="0"/>
              <a:t>: for ssh agent, to keep your passphrase</a:t>
            </a:r>
          </a:p>
          <a:p>
            <a:pPr>
              <a:buNone/>
            </a:pPr>
            <a:r>
              <a:rPr lang="en-US" b="1" dirty="0" smtClean="0"/>
              <a:t>ssh</a:t>
            </a:r>
            <a:r>
              <a:rPr lang="en-US" dirty="0" smtClean="0"/>
              <a:t>: The command to establish connection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:</a:t>
            </a:r>
            <a:r>
              <a:rPr lang="en-US" dirty="0" smtClean="0"/>
              <a:t> used to specify a different identity file</a:t>
            </a:r>
          </a:p>
          <a:p>
            <a:r>
              <a:rPr lang="en-US" b="1" dirty="0" smtClean="0"/>
              <a:t>v:</a:t>
            </a:r>
            <a:r>
              <a:rPr lang="en-US" dirty="0" smtClean="0"/>
              <a:t> used to log out the connection process</a:t>
            </a:r>
          </a:p>
          <a:p>
            <a:pPr>
              <a:buNone/>
            </a:pPr>
            <a:r>
              <a:rPr lang="en-US" b="1" dirty="0" smtClean="0"/>
              <a:t>Format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ssh username@host-ip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Configuration Management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Secure Shell (SSH)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Web 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SSH?</a:t>
            </a:r>
          </a:p>
          <a:p>
            <a:r>
              <a:rPr lang="en-US" dirty="0" smtClean="0"/>
              <a:t>Why is it called a shell? If it’s securing connections</a:t>
            </a:r>
          </a:p>
          <a:p>
            <a:r>
              <a:rPr lang="en-US" dirty="0" smtClean="0"/>
              <a:t>What makes it secure?</a:t>
            </a:r>
          </a:p>
          <a:p>
            <a:r>
              <a:rPr lang="en-US" dirty="0" smtClean="0"/>
              <a:t>What are the components or tools associated with SSH?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SSH is a cryptographic network protocol for operating network services securely over an unsecured network</a:t>
            </a:r>
          </a:p>
          <a:p>
            <a:r>
              <a:rPr lang="en-US" dirty="0" smtClean="0"/>
              <a:t>It operates as a layered protocol suite comprising 3 principal hierarchical components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transport layer: provides server authentication, confidentiality and integrity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user authentication protocol: validates the user to the server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Connection protocol: multiplexes the encrypted tunnel into multiple logical communication channels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was developed in 1995, as a replacement for remote connectors like Telnet, Remote shell (</a:t>
            </a:r>
            <a:r>
              <a:rPr lang="en-US" dirty="0" err="1"/>
              <a:t>R</a:t>
            </a:r>
            <a:r>
              <a:rPr lang="en-US" dirty="0" err="1" smtClean="0"/>
              <a:t>sh</a:t>
            </a:r>
            <a:r>
              <a:rPr lang="en-US" dirty="0" smtClean="0"/>
              <a:t>), rlogin and </a:t>
            </a:r>
            <a:r>
              <a:rPr lang="en-US" dirty="0" err="1" smtClean="0"/>
              <a:t>rexec</a:t>
            </a:r>
            <a:r>
              <a:rPr lang="en-US" dirty="0" smtClean="0"/>
              <a:t> protocols, because they used plain-text transmission of authentication tokens.</a:t>
            </a:r>
          </a:p>
          <a:p>
            <a:r>
              <a:rPr lang="en-US" dirty="0" smtClean="0"/>
              <a:t>It uses public key cryptography, which in its simplest manner, involves both ends of a communication channel using an automatically generated public-private key pair to encrypt a network connection, then using a password to authenticate the user.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validity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Authorized public keys are stored in </a:t>
            </a:r>
            <a:r>
              <a:rPr lang="en-US" dirty="0" smtClean="0">
                <a:solidFill>
                  <a:srgbClr val="FF0000"/>
                </a:solidFill>
              </a:rPr>
              <a:t>~/.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authorized_keys</a:t>
            </a:r>
            <a:r>
              <a:rPr lang="en-US" dirty="0" smtClean="0"/>
              <a:t>. The file is respected by SSH only if it is not writable by anything apart from the owner and root.</a:t>
            </a:r>
          </a:p>
          <a:p>
            <a:r>
              <a:rPr lang="en-US" dirty="0" smtClean="0"/>
              <a:t>Private keys on the local machine can be locked with a passphrase, for additional security.</a:t>
            </a:r>
          </a:p>
          <a:p>
            <a:r>
              <a:rPr lang="en-US" dirty="0" smtClean="0"/>
              <a:t>Man in the middle attack can only happen in password-based authentication if the two sides have never authenticated before.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a shell on the remote server</a:t>
            </a:r>
          </a:p>
          <a:p>
            <a:r>
              <a:rPr lang="en-US" dirty="0" smtClean="0"/>
              <a:t>Execute a single command on a remote server</a:t>
            </a:r>
          </a:p>
          <a:p>
            <a:r>
              <a:rPr lang="en-US" dirty="0" smtClean="0"/>
              <a:t>File transfer protocols: SCP, SFTP</a:t>
            </a:r>
          </a:p>
          <a:p>
            <a:r>
              <a:rPr lang="en-US" dirty="0" smtClean="0"/>
              <a:t>Tunneling</a:t>
            </a:r>
          </a:p>
          <a:p>
            <a:r>
              <a:rPr lang="en-US" dirty="0" smtClean="0"/>
              <a:t>Port forwarding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Symmetric: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Diffie-Hellman key exchange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Asymmetric: </a:t>
            </a:r>
          </a:p>
          <a:p>
            <a:pPr marL="514350" indent="-514350">
              <a:buAutoNum type="arabicPeriod"/>
            </a:pPr>
            <a:r>
              <a:rPr lang="en-US" dirty="0" smtClean="0"/>
              <a:t>RSA: Rivest-Shamir-</a:t>
            </a:r>
            <a:r>
              <a:rPr lang="en-US" dirty="0" err="1" smtClean="0"/>
              <a:t>Adleman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EcDSA: Elliptical curve Digital Signature Algorithm</a:t>
            </a:r>
          </a:p>
          <a:p>
            <a:pPr marL="514350" indent="-514350">
              <a:buAutoNum type="arabicPeriod"/>
            </a:pPr>
            <a:r>
              <a:rPr lang="en-US" dirty="0" smtClean="0"/>
              <a:t>EdDSA: Edwards-curve Digital Signature Algorithm </a:t>
            </a:r>
          </a:p>
          <a:p>
            <a:pPr marL="514350" indent="-514350">
              <a:buAutoNum type="arabicPeriod"/>
            </a:pPr>
            <a:r>
              <a:rPr lang="en-US" dirty="0" smtClean="0"/>
              <a:t>DSA: Digital Signature Algorithm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Generating key pair: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ssh-keygen [options] [value]</a:t>
            </a:r>
          </a:p>
          <a:p>
            <a:pPr marL="514350" indent="-514350">
              <a:buNone/>
            </a:pPr>
            <a:r>
              <a:rPr lang="en-US" dirty="0" smtClean="0"/>
              <a:t>The value depends on the option</a:t>
            </a:r>
          </a:p>
          <a:p>
            <a:pPr marL="514350" indent="-514350"/>
            <a:r>
              <a:rPr lang="en-US" b="1" dirty="0" smtClean="0"/>
              <a:t>b</a:t>
            </a:r>
            <a:r>
              <a:rPr lang="en-US" dirty="0" smtClean="0"/>
              <a:t>: to specify the bits</a:t>
            </a:r>
          </a:p>
          <a:p>
            <a:pPr marL="514350" indent="-514350"/>
            <a:r>
              <a:rPr lang="en-US" b="1" dirty="0" smtClean="0"/>
              <a:t>t</a:t>
            </a:r>
            <a:r>
              <a:rPr lang="en-US" dirty="0" smtClean="0"/>
              <a:t>: to specify the type of algorithm to use</a:t>
            </a:r>
          </a:p>
          <a:p>
            <a:pPr marL="514350" indent="-514350"/>
            <a:r>
              <a:rPr lang="en-US" b="1" dirty="0" smtClean="0"/>
              <a:t>N</a:t>
            </a:r>
            <a:r>
              <a:rPr lang="en-US" dirty="0" smtClean="0"/>
              <a:t>: to specify the passphrase</a:t>
            </a:r>
          </a:p>
          <a:p>
            <a:pPr marL="514350" indent="-514350"/>
            <a:r>
              <a:rPr lang="en-US" b="1" dirty="0" smtClean="0"/>
              <a:t>p</a:t>
            </a:r>
            <a:r>
              <a:rPr lang="en-US" dirty="0" smtClean="0"/>
              <a:t>: to change or remove passphrase</a:t>
            </a:r>
          </a:p>
          <a:p>
            <a:pPr marL="514350" indent="-514350"/>
            <a:r>
              <a:rPr lang="en-US" b="1" dirty="0" smtClean="0"/>
              <a:t>f</a:t>
            </a:r>
            <a:r>
              <a:rPr lang="en-US" dirty="0" smtClean="0"/>
              <a:t>: to specify the file the private key would be stored in</a:t>
            </a:r>
          </a:p>
          <a:p>
            <a:pPr marL="514350" indent="-514350"/>
            <a:r>
              <a:rPr lang="en-US" b="1" dirty="0" smtClean="0"/>
              <a:t>l</a:t>
            </a:r>
            <a:r>
              <a:rPr lang="en-US" dirty="0" smtClean="0"/>
              <a:t>: to see the key-fingerprint of a created key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438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Peer Learning Day</vt:lpstr>
      <vt:lpstr>Topics</vt:lpstr>
      <vt:lpstr>SSH</vt:lpstr>
      <vt:lpstr>Definition</vt:lpstr>
      <vt:lpstr>Background </vt:lpstr>
      <vt:lpstr>Key validity and safety</vt:lpstr>
      <vt:lpstr>Uses</vt:lpstr>
      <vt:lpstr>Cryptography Algorithms</vt:lpstr>
      <vt:lpstr>Processes</vt:lpstr>
      <vt:lpstr>processes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Learning Day</dc:title>
  <dc:creator>owner</dc:creator>
  <cp:lastModifiedBy>owner</cp:lastModifiedBy>
  <cp:revision>52</cp:revision>
  <dcterms:created xsi:type="dcterms:W3CDTF">2023-06-28T10:59:39Z</dcterms:created>
  <dcterms:modified xsi:type="dcterms:W3CDTF">2023-06-28T19:27:44Z</dcterms:modified>
</cp:coreProperties>
</file>