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85F7-A9D2-4E36-93DE-B905D77CE28A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3ACC-AAA4-497F-9E62-4FEAE2B68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643050"/>
            <a:ext cx="7772400" cy="175577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Peer Learning Day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00800" cy="9953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Adeyemo Wonderful</a:t>
            </a:r>
          </a:p>
          <a:p>
            <a:r>
              <a:rPr lang="en-US" dirty="0" smtClean="0"/>
              <a:t>Legendary Nathan Chukwuebuka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Configuration Management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Secure Shell (SSH)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Web Server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SSH?</a:t>
            </a:r>
          </a:p>
          <a:p>
            <a:r>
              <a:rPr lang="en-US" dirty="0" smtClean="0"/>
              <a:t>Why is it called a shell? If it’s securing connections</a:t>
            </a:r>
          </a:p>
          <a:p>
            <a:r>
              <a:rPr lang="en-US" dirty="0" smtClean="0"/>
              <a:t>What makes it secure?</a:t>
            </a:r>
          </a:p>
          <a:p>
            <a:r>
              <a:rPr lang="en-US" dirty="0" smtClean="0"/>
              <a:t>What are the components or tools associated with SSH?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SSH is a cryptographic network protocol for operating network services securely over an unsecured network</a:t>
            </a:r>
          </a:p>
          <a:p>
            <a:r>
              <a:rPr lang="en-US" dirty="0" smtClean="0"/>
              <a:t>It operates as a layered protocol suite comprising 3 principal hierarchical components</a:t>
            </a:r>
          </a:p>
          <a:p>
            <a:pPr>
              <a:buNone/>
            </a:pPr>
            <a:r>
              <a:rPr lang="en-US" dirty="0" smtClean="0"/>
              <a:t>1. The transport layer: provides server authentication, confidentiality </a:t>
            </a:r>
            <a:r>
              <a:rPr lang="en-US" smtClean="0"/>
              <a:t>and integrity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Peer Learning Day</vt:lpstr>
      <vt:lpstr>Topics</vt:lpstr>
      <vt:lpstr>SSH</vt:lpstr>
      <vt:lpstr>Definition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Learning Day</dc:title>
  <dc:creator>owner</dc:creator>
  <cp:lastModifiedBy>owner</cp:lastModifiedBy>
  <cp:revision>42</cp:revision>
  <dcterms:created xsi:type="dcterms:W3CDTF">2023-06-28T10:59:39Z</dcterms:created>
  <dcterms:modified xsi:type="dcterms:W3CDTF">2023-06-28T18:02:15Z</dcterms:modified>
</cp:coreProperties>
</file>