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643050"/>
            <a:ext cx="7772400" cy="1755777"/>
          </a:xfrm>
        </p:spPr>
        <p:txBody>
          <a:bodyPr>
            <a:normAutofit/>
          </a:bodyPr>
          <a:lstStyle/>
          <a:p>
            <a:r>
              <a:rPr lang="en-US" sz="8000" dirty="0" smtClean="0"/>
              <a:t>Peer Learning Day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3429000"/>
            <a:ext cx="6400800" cy="9953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Adeyemo Wonderful</a:t>
            </a:r>
          </a:p>
          <a:p>
            <a:r>
              <a:rPr lang="en-US" dirty="0" smtClean="0"/>
              <a:t>Legendary Nathan Chukwuebuka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Configuration Management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Secure Shell (SSH)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Web Server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SSH?</a:t>
            </a:r>
          </a:p>
          <a:p>
            <a:r>
              <a:rPr lang="en-US" dirty="0" smtClean="0"/>
              <a:t>Why is it called a shell? If it’s securing connections</a:t>
            </a:r>
          </a:p>
          <a:p>
            <a:r>
              <a:rPr lang="en-US" dirty="0" smtClean="0"/>
              <a:t>What makes it secure?</a:t>
            </a:r>
          </a:p>
          <a:p>
            <a:r>
              <a:rPr lang="en-US" dirty="0" smtClean="0"/>
              <a:t>What are the components or tools associated with SSH?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SSH is a cryptographic network protocol for operating network services securely over an unsecured network</a:t>
            </a:r>
          </a:p>
          <a:p>
            <a:r>
              <a:rPr lang="en-US" dirty="0" smtClean="0"/>
              <a:t>It operates as a layered protocol suite comprising 3 principal hierarchical components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transport layer: provides server authentication, confidentiality and integrity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user authentication protocol: validates the user to the server</a:t>
            </a:r>
          </a:p>
          <a:p>
            <a:pPr marL="514350" indent="-514350">
              <a:buAutoNum type="arabicPeriod"/>
            </a:pPr>
            <a:r>
              <a:rPr lang="en-US" dirty="0" smtClean="0"/>
              <a:t>Connection protocol: multiplexes the encrypted tunnel into multiple logical communication channels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was developed in 1995, as a replacement for remote connectors like Telnet, Remote shell (</a:t>
            </a:r>
            <a:r>
              <a:rPr lang="en-US" dirty="0" err="1"/>
              <a:t>R</a:t>
            </a:r>
            <a:r>
              <a:rPr lang="en-US" dirty="0" err="1" smtClean="0"/>
              <a:t>sh</a:t>
            </a:r>
            <a:r>
              <a:rPr lang="en-US" dirty="0" smtClean="0"/>
              <a:t>), rlogin and </a:t>
            </a:r>
            <a:r>
              <a:rPr lang="en-US" dirty="0" err="1" smtClean="0"/>
              <a:t>rexec</a:t>
            </a:r>
            <a:r>
              <a:rPr lang="en-US" dirty="0" smtClean="0"/>
              <a:t> protocols, because they used plain-text transmission of authentication tokens.</a:t>
            </a:r>
          </a:p>
          <a:p>
            <a:r>
              <a:rPr lang="en-US" dirty="0" smtClean="0"/>
              <a:t>It uses public key cryptography, which in its simplest manner, involves both ends of a communication channel using an automatically generated public-private key pair to encrypt a network connection, then using a password to authenticate the user.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187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Peer Learning Day</vt:lpstr>
      <vt:lpstr>Topics</vt:lpstr>
      <vt:lpstr>SSH</vt:lpstr>
      <vt:lpstr>Definition</vt:lpstr>
      <vt:lpstr>Background 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Learning Day</dc:title>
  <dc:creator>owner</dc:creator>
  <cp:lastModifiedBy>owner</cp:lastModifiedBy>
  <cp:revision>44</cp:revision>
  <dcterms:created xsi:type="dcterms:W3CDTF">2023-06-28T10:59:39Z</dcterms:created>
  <dcterms:modified xsi:type="dcterms:W3CDTF">2023-06-28T18:12:55Z</dcterms:modified>
</cp:coreProperties>
</file>