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ed774d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ed774d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ed774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ed774d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2ed774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2ed774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ed774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ed774d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ed774d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2ed774d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QUiBP5YPFQ?feature=oembed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WeeZl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437100" y="3841354"/>
            <a:ext cx="85206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Challenge!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WeeZl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>
              <a:alpha val="326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 descr="ChallengeBG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004" y="-11092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437100" y="3841354"/>
            <a:ext cx="85206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Challenge!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117675" y="1356400"/>
            <a:ext cx="72921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rgbClr val="FFFFFF"/>
                </a:solidFill>
              </a:rPr>
              <a:t>14:00 - 14:20 Introductie challenges en keuze (2 challenges)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rgbClr val="FFFFFF"/>
                </a:solidFill>
              </a:rPr>
              <a:t>14:20 - 14:30 Teamindeling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rgbClr val="FFFFFF"/>
                </a:solidFill>
              </a:rPr>
              <a:t>14:30 - 16:00 Uitwerken challenges volgens design thinking stappen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rgbClr val="FFFFFF"/>
                </a:solidFill>
              </a:rPr>
              <a:t>16:00 - 16:30 Presentatie en beoordeling van de concepten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rgbClr val="FFFFFF"/>
                </a:solidFill>
              </a:rPr>
              <a:t>16:30 - 17:30 Verder met:</a:t>
            </a:r>
            <a:endParaRPr sz="16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Beschrijf wat voor innovaties uit jouw eigen vakgebied je zou kunnen toepassen bij de opdrachtgever en welke voordelen dat zou bieden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eigen projecten en/of oefeningen- en vaardighedenlijst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225600" y="87304"/>
            <a:ext cx="85206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Planning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0" name="Google Shape;70;p15" descr="ChallengeBG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750" y="2952275"/>
            <a:ext cx="2115748" cy="211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750" y="3751425"/>
            <a:ext cx="1111874" cy="111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225600" y="87304"/>
            <a:ext cx="85206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Opdrachtgever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720" y="1391404"/>
            <a:ext cx="2081805" cy="17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800125" y="3392525"/>
            <a:ext cx="3203400" cy="12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solidFill>
                  <a:srgbClr val="FFFFFF"/>
                </a:solidFill>
              </a:rPr>
              <a:t>Zorggroep Alliade</a:t>
            </a:r>
            <a:r>
              <a:rPr lang="nl" sz="1100" dirty="0">
                <a:solidFill>
                  <a:srgbClr val="FFFFFF"/>
                </a:solidFill>
              </a:rPr>
              <a:t> is een concern met acht dochterstichtingen/zorgpartners die deskundig zijn op hun gebied: gehandicaptenzorg, ouderenzorg, arbeidsre-integratie, orthopedagogische behandeling en thuiszorg.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2" name="Reik animatie 2019">
            <a:hlinkClick r:id="" action="ppaction://media"/>
            <a:extLst>
              <a:ext uri="{FF2B5EF4-FFF2-40B4-BE49-F238E27FC236}">
                <a16:creationId xmlns:a16="http://schemas.microsoft.com/office/drawing/2014/main" id="{18AEB4C2-D6E1-784A-AF5E-9D2407BE32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81676" y="1391404"/>
            <a:ext cx="4724400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106825" y="1421525"/>
            <a:ext cx="72921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Speelgoed met trillende feedback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Autismeklok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Zelfstandige stoelaanschuiver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Mondopen-houder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nl">
                <a:solidFill>
                  <a:srgbClr val="FFFFFF"/>
                </a:solidFill>
              </a:rPr>
              <a:t>Lampjesblok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225600" y="87304"/>
            <a:ext cx="85206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Challenges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6" name="Google Shape;86;p17" descr="ChallengeBG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550" y="2723675"/>
            <a:ext cx="2115748" cy="211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ctrTitle"/>
          </p:nvPr>
        </p:nvSpPr>
        <p:spPr>
          <a:xfrm>
            <a:off x="-208445" y="-162279"/>
            <a:ext cx="3485400" cy="14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 b="1">
                <a:solidFill>
                  <a:srgbClr val="FFFFFF"/>
                </a:solidFill>
              </a:rPr>
              <a:t>Planning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2" name="Google Shape;92;p18" descr="ChallengeBG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597575" y="607675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29250" y="231475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14:00 - 14:20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990651" y="728625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14:30 - 14:40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467375" y="2031275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14:40 - 14:50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033800" y="3898175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14:50 - 15:20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000250" y="4061425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15:20 - 15:50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38910" y="2217190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15:50 - 16:00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45994" y="991471"/>
            <a:ext cx="1323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3F3F3"/>
                </a:solidFill>
              </a:rPr>
              <a:t>16:00 - 16:30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78700" y="4661500"/>
            <a:ext cx="2881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i="1">
                <a:solidFill>
                  <a:srgbClr val="F3F3F3"/>
                </a:solidFill>
              </a:rPr>
              <a:t>schetsen, papieren mockups, etc..</a:t>
            </a:r>
            <a:endParaRPr sz="1000" i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On-screen Show (16:9)</PresentationFormat>
  <Paragraphs>28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Challenge!</vt:lpstr>
      <vt:lpstr>Challenge!</vt:lpstr>
      <vt:lpstr>Planning</vt:lpstr>
      <vt:lpstr>Opdrachtgever</vt:lpstr>
      <vt:lpstr>Challenges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Challenge!</dc:title>
  <cp:lastModifiedBy>Frank Kroondijk</cp:lastModifiedBy>
  <cp:revision>1</cp:revision>
  <dcterms:modified xsi:type="dcterms:W3CDTF">2019-05-06T09:39:36Z</dcterms:modified>
</cp:coreProperties>
</file>