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82798"/>
  </p:normalViewPr>
  <p:slideViewPr>
    <p:cSldViewPr snapToGrid="0">
      <p:cViewPr varScale="1">
        <p:scale>
          <a:sx n="112" d="100"/>
          <a:sy n="112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5668C-7A48-0143-BAF6-0A99692F59DE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582E4-861F-4E4F-92AD-44E4F99C2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582E4-861F-4E4F-92AD-44E4F99C27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2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CC1B-F4B7-EA93-E3F5-EF4AED327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CNN Pothole Prediction</a:t>
            </a: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FC7AB-E097-0516-EFB4-4CE0CB2E9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Team5: Dev0B0101</a:t>
            </a:r>
          </a:p>
        </p:txBody>
      </p:sp>
      <p:pic>
        <p:nvPicPr>
          <p:cNvPr id="4" name="Picture 2" descr="Getting Started Guide | KNIME">
            <a:extLst>
              <a:ext uri="{FF2B5EF4-FFF2-40B4-BE49-F238E27FC236}">
                <a16:creationId xmlns:a16="http://schemas.microsoft.com/office/drawing/2014/main" id="{0DE15FC3-1B56-0738-2F6C-5663A42CAA23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5" b="16210"/>
          <a:stretch/>
        </p:blipFill>
        <p:spPr bwMode="auto">
          <a:xfrm>
            <a:off x="9223724" y="751147"/>
            <a:ext cx="2656639" cy="93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2A6A7-2FF9-F578-0B3C-C9BD11590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478" y="3227115"/>
            <a:ext cx="2765116" cy="618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5AE19-6B5B-59CF-D0FE-ED233B7EA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2669" y="5207893"/>
            <a:ext cx="1917700" cy="97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32DCEE-E609-513B-D1B7-C8A1612D2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956" y="1220737"/>
            <a:ext cx="6735417" cy="858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5D57FB-9826-C93E-EEF8-449B64865E08}"/>
              </a:ext>
            </a:extLst>
          </p:cNvPr>
          <p:cNvSpPr txBox="1"/>
          <p:nvPr/>
        </p:nvSpPr>
        <p:spPr>
          <a:xfrm>
            <a:off x="3225967" y="5512177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Zijie</a:t>
            </a:r>
            <a:r>
              <a:rPr lang="en-US" dirty="0"/>
              <a:t> Lei, </a:t>
            </a:r>
            <a:r>
              <a:rPr lang="en-US" dirty="0" err="1"/>
              <a:t>Zhenyi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Kai Zheng, </a:t>
            </a:r>
            <a:r>
              <a:rPr lang="en-US" dirty="0" err="1"/>
              <a:t>Huixian</a:t>
            </a:r>
            <a:r>
              <a:rPr lang="en-US" dirty="0"/>
              <a:t> Gong</a:t>
            </a:r>
          </a:p>
        </p:txBody>
      </p:sp>
    </p:spTree>
    <p:extLst>
      <p:ext uri="{BB962C8B-B14F-4D97-AF65-F5344CB8AC3E}">
        <p14:creationId xmlns:p14="http://schemas.microsoft.com/office/powerpoint/2010/main" val="78199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2D8B-2FE4-A92D-794C-AED5F0AA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 of Pothole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9930-D5D2-55B8-0828-8C85A21C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approximately 33,000 traffic fatalities each year, one-third involve poor road conditions.</a:t>
            </a:r>
          </a:p>
          <a:p>
            <a:r>
              <a:rPr lang="en-US" dirty="0"/>
              <a:t>27 percent of major urban roads (interstates, freeways and other arterial routes) are deemed substandard and provide unacceptably rough rides for motorists. </a:t>
            </a:r>
          </a:p>
          <a:p>
            <a:r>
              <a:rPr lang="en-US" dirty="0"/>
              <a:t>Only 31 percent of roads are deemed to be in good condition</a:t>
            </a:r>
          </a:p>
          <a:p>
            <a:r>
              <a:rPr lang="en-US" dirty="0"/>
              <a:t>City Percent of roads ranked as “poor” in Los Angeles-Long Beach-Santa Ana is 64%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5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FA1C-FED7-27D3-F3B6-0D8D12C68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53EBE-3D60-9160-9C25-4F51F3CA0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36" y="2200151"/>
            <a:ext cx="9288603" cy="4188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00731-20E4-D9DF-D5D0-F92FC87B7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35" t="15909" r="26173" b="27541"/>
          <a:stretch/>
        </p:blipFill>
        <p:spPr>
          <a:xfrm>
            <a:off x="6671869" y="428934"/>
            <a:ext cx="3460315" cy="1284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7C4B7-4AE4-0FBA-303C-FE91598DE96B}"/>
              </a:ext>
            </a:extLst>
          </p:cNvPr>
          <p:cNvSpPr txBox="1"/>
          <p:nvPr/>
        </p:nvSpPr>
        <p:spPr>
          <a:xfrm>
            <a:off x="4955718" y="775630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View: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39C02-1855-8A4C-52E6-E9A757B6D864}"/>
              </a:ext>
            </a:extLst>
          </p:cNvPr>
          <p:cNvSpPr txBox="1"/>
          <p:nvPr/>
        </p:nvSpPr>
        <p:spPr>
          <a:xfrm>
            <a:off x="1161653" y="1815304"/>
            <a:ext cx="179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View: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34BDEE-EAD1-DBAD-C379-D6F46821F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816" y="425914"/>
            <a:ext cx="431800" cy="457200"/>
          </a:xfrm>
          <a:prstGeom prst="rect">
            <a:avLst/>
          </a:prstGeom>
        </p:spPr>
      </p:pic>
      <p:pic>
        <p:nvPicPr>
          <p:cNvPr id="10" name="Picture 2" descr="Getting Started Guide | KNIME">
            <a:extLst>
              <a:ext uri="{FF2B5EF4-FFF2-40B4-BE49-F238E27FC236}">
                <a16:creationId xmlns:a16="http://schemas.microsoft.com/office/drawing/2014/main" id="{353A3B6B-09CF-F43D-35E1-3BF97E85CBF7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5" b="16210"/>
          <a:stretch/>
        </p:blipFill>
        <p:spPr bwMode="auto">
          <a:xfrm>
            <a:off x="1798835" y="490706"/>
            <a:ext cx="2656639" cy="93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99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4DD3-6867-8F44-AE23-E37F97C1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869" y="821309"/>
            <a:ext cx="7958331" cy="1077229"/>
          </a:xfrm>
        </p:spPr>
        <p:txBody>
          <a:bodyPr/>
          <a:lstStyle/>
          <a:p>
            <a:r>
              <a:rPr lang="en-US" dirty="0"/>
              <a:t>Dataset</a:t>
            </a:r>
            <a:br>
              <a:rPr lang="en-US" dirty="0"/>
            </a:br>
            <a:r>
              <a:rPr lang="en-US" dirty="0"/>
              <a:t>Statistics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04B3AA-AE67-5C6A-9468-54C7D00D9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772" y="3429000"/>
            <a:ext cx="3670300" cy="287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096DDA-8807-E88F-8526-D77B49BC7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24" y="268557"/>
            <a:ext cx="3619500" cy="287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F34B4D-E98D-F976-2F8E-9CAD41F84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728" y="3429000"/>
            <a:ext cx="3619500" cy="287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D0827E-4A28-2197-25B8-559E83C3F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328" y="268557"/>
            <a:ext cx="36195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2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9C90-FE2B-1BE1-C7F1-9723ED21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0F36-023F-B811-803F-88ED77660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39AF-5378-647B-8614-40CE9B61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353" y="1885285"/>
            <a:ext cx="5285186" cy="4487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E835A7-A72C-9DA4-430E-9B788489B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58"/>
          <a:stretch/>
        </p:blipFill>
        <p:spPr>
          <a:xfrm>
            <a:off x="1923976" y="3486082"/>
            <a:ext cx="3231602" cy="3200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DC4217-1103-DA77-3AA4-B1FF7D0B7C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858"/>
          <a:stretch/>
        </p:blipFill>
        <p:spPr>
          <a:xfrm>
            <a:off x="1923976" y="228273"/>
            <a:ext cx="3231602" cy="32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98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66</TotalTime>
  <Words>102</Words>
  <Application>Microsoft Macintosh PowerPoint</Application>
  <PresentationFormat>Widescreen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MS Shell Dlg 2</vt:lpstr>
      <vt:lpstr>Arial</vt:lpstr>
      <vt:lpstr>Calibri</vt:lpstr>
      <vt:lpstr>Menlo</vt:lpstr>
      <vt:lpstr>Wingdings</vt:lpstr>
      <vt:lpstr>Wingdings 3</vt:lpstr>
      <vt:lpstr>Madison</vt:lpstr>
      <vt:lpstr>CNN Pothole Prediction </vt:lpstr>
      <vt:lpstr>Danger of Pothole</vt:lpstr>
      <vt:lpstr>PowerPoint Presentation</vt:lpstr>
      <vt:lpstr>Dataset Statistics</vt:lpstr>
      <vt:lpstr>Our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Pothole Prediction </dc:title>
  <dc:creator>Huixian Gong</dc:creator>
  <cp:lastModifiedBy>Huixian Gong</cp:lastModifiedBy>
  <cp:revision>4</cp:revision>
  <dcterms:created xsi:type="dcterms:W3CDTF">2023-09-17T18:35:45Z</dcterms:created>
  <dcterms:modified xsi:type="dcterms:W3CDTF">2023-09-17T19:42:09Z</dcterms:modified>
</cp:coreProperties>
</file>