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249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5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857018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ANALISIS Y GESTIÓN DE LA DATA DE CANCER DE UN ESTUDIO PARA PREVENCIÓN DE CANCER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273391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Este repositorio ofrece una guia paso a paso del uso de python y mysql.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487870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Equipo: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675001" y="5484019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Roxana Reina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675001" y="5972651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Melannie Upegui</a:t>
            </a:r>
            <a:endParaRPr lang="en-US" sz="1750" dirty="0"/>
          </a:p>
        </p:txBody>
      </p:sp>
      <p:pic>
        <p:nvPicPr>
          <p:cNvPr id="1026" name="Picture 2" descr="Estudio genético de tumores en cáncer de mama | Tu canal de salud">
            <a:extLst>
              <a:ext uri="{FF2B5EF4-FFF2-40B4-BE49-F238E27FC236}">
                <a16:creationId xmlns:a16="http://schemas.microsoft.com/office/drawing/2014/main" id="{6BB41DF6-7490-7F46-FEC4-62CD30581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5875" y="-1"/>
            <a:ext cx="10086501" cy="883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3">
            <a:extLst>
              <a:ext uri="{FF2B5EF4-FFF2-40B4-BE49-F238E27FC236}">
                <a16:creationId xmlns:a16="http://schemas.microsoft.com/office/drawing/2014/main" id="{07574799-7768-8F40-EB4B-6BC12DBEDA96}"/>
              </a:ext>
            </a:extLst>
          </p:cNvPr>
          <p:cNvSpPr/>
          <p:nvPr/>
        </p:nvSpPr>
        <p:spPr>
          <a:xfrm>
            <a:off x="6034860" y="7488230"/>
            <a:ext cx="8047078" cy="1338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https://github.com/Dev11Rox/PoyectoGestionDeAlmacenamiento/tree/main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2" y="1022391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091464"/>
            <a:ext cx="74646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¿Cuál es la problemática abordada?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29268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7" name="Text 4"/>
          <p:cNvSpPr/>
          <p:nvPr/>
        </p:nvSpPr>
        <p:spPr>
          <a:xfrm>
            <a:off x="2237780" y="5334357"/>
            <a:ext cx="10025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369004"/>
            <a:ext cx="43775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Diagnostico tardio del cancer en Colombia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849422"/>
            <a:ext cx="98323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mayoría de los diagnósticos se hacen en etapas avanzadas, incrementando los costos para las EPS (Entidades Promotoras de Salud) y el Estado, y reduciendo las probabilidades de un tratamiento exitoso.</a:t>
            </a:r>
            <a:endParaRPr lang="en-US" sz="1750" dirty="0"/>
          </a:p>
        </p:txBody>
      </p:sp>
      <p:pic>
        <p:nvPicPr>
          <p:cNvPr id="12" name="Picture 2" descr="Estudio genético de tumores en cáncer de mama | Tu canal de salud">
            <a:extLst>
              <a:ext uri="{FF2B5EF4-FFF2-40B4-BE49-F238E27FC236}">
                <a16:creationId xmlns:a16="http://schemas.microsoft.com/office/drawing/2014/main" id="{5E6FF93D-3CBB-D78D-B275-0676818F8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8" b="43651"/>
          <a:stretch/>
        </p:blipFill>
        <p:spPr bwMode="auto">
          <a:xfrm>
            <a:off x="-275771" y="-1027150"/>
            <a:ext cx="14906171" cy="43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3">
            <a:extLst>
              <a:ext uri="{FF2B5EF4-FFF2-40B4-BE49-F238E27FC236}">
                <a16:creationId xmlns:a16="http://schemas.microsoft.com/office/drawing/2014/main" id="{6BBF7630-ABF5-824B-40B2-942252B3C7C3}"/>
              </a:ext>
            </a:extLst>
          </p:cNvPr>
          <p:cNvSpPr/>
          <p:nvPr/>
        </p:nvSpPr>
        <p:spPr>
          <a:xfrm>
            <a:off x="830222" y="7420549"/>
            <a:ext cx="8047078" cy="1338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https://github.com/Dev11Rox/PoyectoGestionDeAlmacenamiento/tree/main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2"/>
          <p:cNvSpPr/>
          <p:nvPr/>
        </p:nvSpPr>
        <p:spPr>
          <a:xfrm>
            <a:off x="2037993" y="86987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Contenido del repositorio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008584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0D0D0D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6" name="Text 4"/>
          <p:cNvSpPr/>
          <p:nvPr/>
        </p:nvSpPr>
        <p:spPr>
          <a:xfrm>
            <a:off x="2260163" y="223075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Limpieza_de_datos.ipynb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2711172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Describe el proceso de limpieza de datos inicial y un analisis estadistico y caracteristico de los datos.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008584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0D0D0D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9" name="Text 7"/>
          <p:cNvSpPr/>
          <p:nvPr/>
        </p:nvSpPr>
        <p:spPr>
          <a:xfrm>
            <a:off x="7648456" y="2230755"/>
            <a:ext cx="30628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Manipulación_de_datos.ipynb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2711172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Detalla el proceso de manipulación de datos con python en un servidor mysql.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221718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0D0D0D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2" name="Text 10"/>
          <p:cNvSpPr/>
          <p:nvPr/>
        </p:nvSpPr>
        <p:spPr>
          <a:xfrm>
            <a:off x="2260163" y="44438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DataLimpia.cvs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4924306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Conjunto de datos resultado de la limpieza de los datos.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221718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0D0D0D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5" name="Text 13"/>
          <p:cNvSpPr/>
          <p:nvPr/>
        </p:nvSpPr>
        <p:spPr>
          <a:xfrm>
            <a:off x="7648456" y="44438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DataLimpia.cvs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4924306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Conjunto de datos original del estudio, utilizado en el proyecto.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2037993" y="6079450"/>
            <a:ext cx="10554414" cy="1280160"/>
          </a:xfrm>
          <a:prstGeom prst="roundRect">
            <a:avLst>
              <a:gd name="adj" fmla="val 10414"/>
            </a:avLst>
          </a:prstGeom>
          <a:solidFill>
            <a:srgbClr val="0D0D0D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8" name="Text 16"/>
          <p:cNvSpPr/>
          <p:nvPr/>
        </p:nvSpPr>
        <p:spPr>
          <a:xfrm>
            <a:off x="2260163" y="630162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README.md</a:t>
            </a:r>
            <a:endParaRPr lang="en-US" sz="2187" dirty="0"/>
          </a:p>
        </p:txBody>
      </p:sp>
      <p:sp>
        <p:nvSpPr>
          <p:cNvPr id="19" name="Text 17"/>
          <p:cNvSpPr/>
          <p:nvPr/>
        </p:nvSpPr>
        <p:spPr>
          <a:xfrm>
            <a:off x="2260163" y="6782038"/>
            <a:ext cx="101100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COntiene Explicaicones detalladas de requerimientos y archivos del respositorio.</a:t>
            </a:r>
            <a:endParaRPr lang="en-US" sz="1750" dirty="0"/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C23763FF-5C52-B04E-75D7-2F95843E3027}"/>
              </a:ext>
            </a:extLst>
          </p:cNvPr>
          <p:cNvSpPr/>
          <p:nvPr/>
        </p:nvSpPr>
        <p:spPr>
          <a:xfrm>
            <a:off x="791944" y="7593595"/>
            <a:ext cx="8047078" cy="1338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https://github.com/Dev11Rox/PoyectoGestionDeAlmacenamiento/tree/main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  <p:txBody>
          <a:bodyPr/>
          <a:lstStyle/>
          <a:p>
            <a:r>
              <a:rPr lang="es-CO" dirty="0"/>
              <a:t>https://github.com/Dev11Rox/PoyectoGestionDeAlmacenamiento/tree/main</a:t>
            </a:r>
          </a:p>
        </p:txBody>
      </p:sp>
      <p:sp>
        <p:nvSpPr>
          <p:cNvPr id="4" name="Text 2"/>
          <p:cNvSpPr/>
          <p:nvPr/>
        </p:nvSpPr>
        <p:spPr>
          <a:xfrm>
            <a:off x="1218353" y="3312556"/>
            <a:ext cx="6830973" cy="16044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7200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REPOSITORIO</a:t>
            </a:r>
            <a:endParaRPr lang="en-US" sz="7200" dirty="0"/>
          </a:p>
        </p:txBody>
      </p:sp>
      <p:pic>
        <p:nvPicPr>
          <p:cNvPr id="6" name="Picture 2" descr="Estudio genético de tumores en cáncer de mama | Tu canal de salud">
            <a:extLst>
              <a:ext uri="{FF2B5EF4-FFF2-40B4-BE49-F238E27FC236}">
                <a16:creationId xmlns:a16="http://schemas.microsoft.com/office/drawing/2014/main" id="{7069E8F4-CD51-2472-92EC-1B0CEAC1B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175" y="-1977775"/>
            <a:ext cx="10086501" cy="883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AE55DFB-B1AA-B42A-DA92-A6286C51D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427" y="821078"/>
            <a:ext cx="5101544" cy="5101544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1C2D576A-7583-902B-9689-50500DBF3351}"/>
              </a:ext>
            </a:extLst>
          </p:cNvPr>
          <p:cNvSpPr/>
          <p:nvPr/>
        </p:nvSpPr>
        <p:spPr>
          <a:xfrm>
            <a:off x="830222" y="7420549"/>
            <a:ext cx="8047078" cy="1338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https://github.com/Dev11Rox/PoyectoGestionDeAlmacenamiento/tree/main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2"/>
          <p:cNvSpPr/>
          <p:nvPr/>
        </p:nvSpPr>
        <p:spPr>
          <a:xfrm>
            <a:off x="2037993" y="134338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Instrucciones de uso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482096"/>
            <a:ext cx="2638544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3704034"/>
            <a:ext cx="2194203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Validar requerimientos en el readme 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878824"/>
            <a:ext cx="219420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Utiliza el archivo readme con las tecnologias usadas para validar requerimmientos.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537" y="2482096"/>
            <a:ext cx="2638663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898707" y="3704034"/>
            <a:ext cx="219432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Descargar repositorio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898707" y="4531638"/>
            <a:ext cx="219432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Descarga los archivos y ajusta las credenciales segun el readme.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2482096"/>
            <a:ext cx="2638544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37371" y="3704034"/>
            <a:ext cx="219420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Ejecutar archivo de limpieza de datos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537371" y="4531638"/>
            <a:ext cx="219420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Validar y entender paso a paso cada uno de los items del notebook y leer interpretaciones d ela data.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744" y="2482096"/>
            <a:ext cx="2638663" cy="88868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175915" y="3704034"/>
            <a:ext cx="2194322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Ejecutar Archivo de manipulacion de datos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175915" y="4878824"/>
            <a:ext cx="219432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Validar y entender paso a paso cada uno de los items del notebook.</a:t>
            </a:r>
            <a:endParaRPr lang="en-US" sz="175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FCB8D4DB-EF39-9C09-E6E2-E12590130782}"/>
              </a:ext>
            </a:extLst>
          </p:cNvPr>
          <p:cNvSpPr/>
          <p:nvPr/>
        </p:nvSpPr>
        <p:spPr>
          <a:xfrm>
            <a:off x="830222" y="7420549"/>
            <a:ext cx="8047078" cy="1338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https://github.com/Dev11Rox/PoyectoGestionDeAlmacenamiento/tree/main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-15240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18078" y="601028"/>
            <a:ext cx="5453896" cy="6817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68"/>
              </a:lnSpc>
              <a:buNone/>
            </a:pPr>
            <a:r>
              <a:rPr lang="en-US" sz="4294" kern="0" spc="-12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Conclusiones </a:t>
            </a:r>
            <a:endParaRPr lang="en-US" sz="4294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880B3F-818D-5BC9-E33B-74247B76D87E}"/>
              </a:ext>
            </a:extLst>
          </p:cNvPr>
          <p:cNvGrpSpPr/>
          <p:nvPr/>
        </p:nvGrpSpPr>
        <p:grpSpPr>
          <a:xfrm>
            <a:off x="1166932" y="1609963"/>
            <a:ext cx="12053768" cy="5921991"/>
            <a:chOff x="1166932" y="1609963"/>
            <a:chExt cx="7158990" cy="5921991"/>
          </a:xfrm>
        </p:grpSpPr>
        <p:sp>
          <p:nvSpPr>
            <p:cNvPr id="6" name="Text 3"/>
            <p:cNvSpPr/>
            <p:nvPr/>
          </p:nvSpPr>
          <p:spPr>
            <a:xfrm>
              <a:off x="1166932" y="1609963"/>
              <a:ext cx="7158990" cy="78509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342900" indent="-342900" algn="l">
                <a:lnSpc>
                  <a:spcPts val="3092"/>
                </a:lnSpc>
                <a:buSzPct val="100000"/>
                <a:buChar char="•"/>
              </a:pPr>
              <a:r>
                <a:rPr lang="en-US" sz="2400" kern="0" spc="-34" dirty="0">
                  <a:solidFill>
                    <a:srgbClr val="E0D6DE"/>
                  </a:solidFill>
                  <a:latin typeface="Fira Sans" pitchFamily="34" charset="0"/>
                  <a:ea typeface="Fira Sans" pitchFamily="34" charset="-122"/>
                  <a:cs typeface="Fira Sans" pitchFamily="34" charset="-120"/>
                </a:rPr>
                <a:t>Análisis de datos revela patrones cruciales en la lucha contra el cáncer en Colombia. </a:t>
              </a:r>
              <a:endParaRPr lang="en-US" sz="2400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1166932" y="2482215"/>
              <a:ext cx="7158990" cy="78509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342900" indent="-342900" algn="l">
                <a:lnSpc>
                  <a:spcPts val="3092"/>
                </a:lnSpc>
                <a:buSzPct val="100000"/>
                <a:buChar char="•"/>
              </a:pPr>
              <a:r>
                <a:rPr lang="en-US" sz="2400" kern="0" spc="-34" dirty="0">
                  <a:solidFill>
                    <a:srgbClr val="E0D6DE"/>
                  </a:solidFill>
                  <a:latin typeface="Fira Sans" pitchFamily="34" charset="0"/>
                  <a:ea typeface="Fira Sans" pitchFamily="34" charset="-122"/>
                  <a:cs typeface="Fira Sans" pitchFamily="34" charset="-120"/>
                </a:rPr>
                <a:t>La edad, tiempo desde el diagnóstico, tipo de cáncer y características del paciente son importantes. </a:t>
              </a:r>
              <a:endParaRPr lang="en-US" sz="2400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1166932" y="3502343"/>
              <a:ext cx="7158990" cy="78509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342900" indent="-342900" algn="l">
                <a:lnSpc>
                  <a:spcPts val="3092"/>
                </a:lnSpc>
                <a:buSzPct val="100000"/>
                <a:buChar char="•"/>
              </a:pPr>
              <a:r>
                <a:rPr lang="en-US" sz="2400" kern="0" spc="-34" dirty="0">
                  <a:solidFill>
                    <a:srgbClr val="E0D6DE"/>
                  </a:solidFill>
                  <a:latin typeface="Fira Sans" pitchFamily="34" charset="0"/>
                  <a:ea typeface="Fira Sans" pitchFamily="34" charset="-122"/>
                  <a:cs typeface="Fira Sans" pitchFamily="34" charset="-120"/>
                </a:rPr>
                <a:t>Se necesitan estrategias de detección diferenciadas para diferentes edades. </a:t>
              </a:r>
              <a:endParaRPr lang="en-US" sz="2400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1166932" y="4226719"/>
              <a:ext cx="7158990" cy="78509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342900" indent="-342900" algn="l">
                <a:lnSpc>
                  <a:spcPts val="3092"/>
                </a:lnSpc>
                <a:buSzPct val="100000"/>
                <a:buChar char="•"/>
              </a:pPr>
              <a:r>
                <a:rPr lang="en-US" sz="2400" kern="0" spc="-34" dirty="0">
                  <a:solidFill>
                    <a:srgbClr val="E0D6DE"/>
                  </a:solidFill>
                  <a:latin typeface="Fira Sans" pitchFamily="34" charset="0"/>
                  <a:ea typeface="Fira Sans" pitchFamily="34" charset="-122"/>
                  <a:cs typeface="Fira Sans" pitchFamily="34" charset="-120"/>
                </a:rPr>
                <a:t>Es crucial mejorar la detección temprana y la gestión de casos a largo plazo. </a:t>
              </a:r>
              <a:endParaRPr lang="en-US" sz="2400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1166932" y="4946273"/>
              <a:ext cx="7158990" cy="392549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342900" indent="-342900" algn="l">
                <a:lnSpc>
                  <a:spcPts val="3092"/>
                </a:lnSpc>
                <a:buSzPct val="100000"/>
                <a:buChar char="•"/>
              </a:pPr>
              <a:r>
                <a:rPr lang="en-US" sz="2400" kern="0" spc="-34" dirty="0">
                  <a:solidFill>
                    <a:srgbClr val="E0D6DE"/>
                  </a:solidFill>
                  <a:latin typeface="Fira Sans" pitchFamily="34" charset="0"/>
                  <a:ea typeface="Fira Sans" pitchFamily="34" charset="-122"/>
                  <a:cs typeface="Fira Sans" pitchFamily="34" charset="-120"/>
                </a:rPr>
                <a:t>Ciertos tipos de cáncer son más prevalentes que otros. </a:t>
              </a:r>
              <a:endParaRPr lang="en-US" sz="2400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1166932" y="5578673"/>
              <a:ext cx="7158990" cy="78509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342900" indent="-342900" algn="l">
                <a:lnSpc>
                  <a:spcPts val="3092"/>
                </a:lnSpc>
                <a:buSzPct val="100000"/>
                <a:buChar char="•"/>
              </a:pPr>
              <a:r>
                <a:rPr lang="en-US" sz="2400" kern="0" spc="-34" dirty="0">
                  <a:solidFill>
                    <a:srgbClr val="E0D6DE"/>
                  </a:solidFill>
                  <a:latin typeface="Fira Sans" pitchFamily="34" charset="0"/>
                  <a:ea typeface="Fira Sans" pitchFamily="34" charset="-122"/>
                  <a:cs typeface="Fira Sans" pitchFamily="34" charset="-120"/>
                </a:rPr>
                <a:t>Existen disparidades en el acceso a la atención médica y la eficacia del tratamiento. </a:t>
              </a:r>
              <a:endParaRPr lang="en-US" sz="2400" dirty="0"/>
            </a:p>
          </p:txBody>
        </p:sp>
        <p:sp>
          <p:nvSpPr>
            <p:cNvPr id="12" name="Text 9"/>
            <p:cNvSpPr/>
            <p:nvPr/>
          </p:nvSpPr>
          <p:spPr>
            <a:xfrm>
              <a:off x="1166932" y="6354307"/>
              <a:ext cx="7158990" cy="1177647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342900" indent="-342900" algn="l">
                <a:lnSpc>
                  <a:spcPts val="3092"/>
                </a:lnSpc>
                <a:buSzPct val="100000"/>
                <a:buChar char="•"/>
              </a:pPr>
              <a:r>
                <a:rPr lang="en-US" sz="2400" kern="0" spc="-34" dirty="0">
                  <a:solidFill>
                    <a:srgbClr val="E0D6DE"/>
                  </a:solidFill>
                  <a:latin typeface="Fira Sans" pitchFamily="34" charset="0"/>
                  <a:ea typeface="Fira Sans" pitchFamily="34" charset="-122"/>
                  <a:cs typeface="Fira Sans" pitchFamily="34" charset="-120"/>
                </a:rPr>
                <a:t>Se necesita optimizar las estrategias de salud pública. Identificar poblaciones en riesgo y enfocar recursos en prevención y detección temprana. </a:t>
              </a:r>
              <a:endParaRPr lang="en-US" sz="2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447</Words>
  <Application>Microsoft Office PowerPoint</Application>
  <PresentationFormat>Custom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Anton</vt:lpstr>
      <vt:lpstr>Arial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ROXANA REINA SANCHEZ</cp:lastModifiedBy>
  <cp:revision>2</cp:revision>
  <dcterms:created xsi:type="dcterms:W3CDTF">2024-04-06T04:40:39Z</dcterms:created>
  <dcterms:modified xsi:type="dcterms:W3CDTF">2024-04-06T04:46:00Z</dcterms:modified>
</cp:coreProperties>
</file>