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6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3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00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0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5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0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9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4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69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3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DA61-AEAC-407C-B732-F8A18A25C92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D96D-E437-44F8-9787-ABFBFD190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06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0153-5D73-45F3-D762-467E4AE8B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SALARY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D6C6-1BC5-B32A-1151-A7148DD6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95774"/>
            <a:ext cx="8791575" cy="96202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ESFP-II</a:t>
            </a:r>
          </a:p>
        </p:txBody>
      </p:sp>
    </p:spTree>
    <p:extLst>
      <p:ext uri="{BB962C8B-B14F-4D97-AF65-F5344CB8AC3E}">
        <p14:creationId xmlns:p14="http://schemas.microsoft.com/office/powerpoint/2010/main" val="39879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25757-F433-D9EB-9729-6B4FACBD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1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1CD810-CC8C-C6BC-8DB3-D6BC0C5F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0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4413-F1D6-2049-736D-D7AA3DA4B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B9479-B585-6185-E182-050F50C26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-DEV PATEL</a:t>
            </a:r>
          </a:p>
          <a:p>
            <a:pPr algn="r"/>
            <a:r>
              <a:rPr lang="en-IN" dirty="0"/>
              <a:t>ENROLLMENT NO. </a:t>
            </a:r>
            <a:r>
              <a:rPr lang="en-IN" dirty="0">
                <a:sym typeface="Wingdings" panose="05000000000000000000" pitchFamily="2" charset="2"/>
              </a:rPr>
              <a:t> 21162101003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25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5A00-C386-BF54-CFE2-BF08FFA84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OUR AIM FOR THE PROJECT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EDFFF-A7C1-BE07-5E58-A29240064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OUR AIM TO BUILD THIS PROJECT IS TO MANAGE THE SALARIES OF THE EMPLOYEES IN A STRUCTURED FORMAT , USING FILES AND ALSO AT THE SAME TIME ENSURING SECURITY WITH LOGIN FUNCTION ACCESS.</a:t>
            </a:r>
          </a:p>
        </p:txBody>
      </p:sp>
    </p:spTree>
    <p:extLst>
      <p:ext uri="{BB962C8B-B14F-4D97-AF65-F5344CB8AC3E}">
        <p14:creationId xmlns:p14="http://schemas.microsoft.com/office/powerpoint/2010/main" val="6028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A386-2384-A286-2578-0A9AE5BD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5181598"/>
          </a:xfrm>
        </p:spPr>
        <p:txBody>
          <a:bodyPr>
            <a:normAutofit fontScale="90000"/>
          </a:bodyPr>
          <a:lstStyle/>
          <a:p>
            <a:r>
              <a:rPr lang="en-IN" dirty="0"/>
              <a:t>THE FUNCTIONS IN THE WHOLE </a:t>
            </a:r>
            <a:r>
              <a:rPr lang="en-IN" dirty="0" err="1"/>
              <a:t>PROject</a:t>
            </a:r>
            <a:r>
              <a:rPr lang="en-IN" dirty="0"/>
              <a:t> ARE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1)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insert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2)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deletes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3)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edit</a:t>
            </a:r>
            <a:b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4) search</a:t>
            </a:r>
            <a:b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5)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displayPayslip</a:t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6)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saverecords</a:t>
            </a:r>
            <a:b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7) list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DA8A-E9DB-9702-2893-1730C5F0F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6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7DAF-F887-655B-26F5-A90983F5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 FILES USED IN THE PROJECT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7393-09E6-AB7F-E166-E66E1917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&lt;conio.h&gt;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&lt;windows.h&gt;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&lt;time.h&gt;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&lt;iomanip&gt;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&lt;ctype.h&gt;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89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46F-0106-1C1E-9A50-F2C16E6B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err="1"/>
              <a:t>CONCEPTSof</a:t>
            </a:r>
            <a:r>
              <a:rPr lang="en-US" sz="3600" b="1" u="sng" dirty="0"/>
              <a:t> </a:t>
            </a:r>
            <a:r>
              <a:rPr lang="en-US" sz="3600" b="1" u="sng" dirty="0" err="1"/>
              <a:t>c++</a:t>
            </a:r>
            <a:r>
              <a:rPr lang="en-US" sz="3600" b="1" u="sng" dirty="0"/>
              <a:t> language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1612-7D59-C920-1650-D161BAFB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1. Class and Objectives.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2. Arrays.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3. Functions.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4. Structures.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5. File handling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1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3C0B-0EA8-8B5A-A691-E37CA8E7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BELOW IS THE EXECUTION OF THE PROGRAM AND FLOW OF THE PROGRAM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B0BF-86A6-CFBB-5778-CE485ED9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1) AT THE START THE PROGRAM WILL TELL US TO PRESS ANY KEY WE WISH TO PRESS FOR THE NEXT FUNCTIONS TO PERFORM.</a:t>
            </a:r>
          </a:p>
          <a:p>
            <a:r>
              <a:rPr lang="en-IN" dirty="0"/>
              <a:t>2)IT WILL ASK US ABOUT THE LOGIN ID AND LOGIN PASSWORD OF THE CONTROLLER OF THE PROGRAM TO ENSURE SAFETY OF THE DATA.</a:t>
            </a:r>
          </a:p>
          <a:p>
            <a:r>
              <a:rPr lang="en-IN" dirty="0"/>
              <a:t>3)THEN IT WILL SHOW US A BUFFERING TIME OF UPTO 3 SECONDS TILL THE MAIN PAGE SHOWS UPS.</a:t>
            </a:r>
          </a:p>
          <a:p>
            <a:r>
              <a:rPr lang="en-IN" dirty="0"/>
              <a:t>4)FINALLY THE MAIN PAGE WILL SHOW UP WITH ALL THE OPERATION THAT COULD BE PERFORMED BY THE BUILT SOFTWARE.</a:t>
            </a:r>
          </a:p>
        </p:txBody>
      </p:sp>
    </p:spTree>
    <p:extLst>
      <p:ext uri="{BB962C8B-B14F-4D97-AF65-F5344CB8AC3E}">
        <p14:creationId xmlns:p14="http://schemas.microsoft.com/office/powerpoint/2010/main" val="11304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C93D-865C-E9E0-2121-D1D7D54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B9EAD-8B74-DB2E-A90C-CD6D0ABA5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01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28738E-D403-ED02-4E54-A8E9E444D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5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26BE1-6677-15A6-3167-EC8D8E236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4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</TotalTime>
  <Words>299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Tw Cen MT</vt:lpstr>
      <vt:lpstr>Circuit</vt:lpstr>
      <vt:lpstr>SALARY MANAGEMENT SYSTEM</vt:lpstr>
      <vt:lpstr>OUR AIM FOR THE PROJECT </vt:lpstr>
      <vt:lpstr>THE FUNCTIONS IN THE WHOLE PROject ARE 1) insert 2) deletes 3) edit 4) search 5) displayPayslip 6) saverecords 7) list       </vt:lpstr>
      <vt:lpstr>HEADER FILES USED IN THE PROJECT</vt:lpstr>
      <vt:lpstr>CONCEPTSof c++ language used</vt:lpstr>
      <vt:lpstr>BELOW IS THE EXECUTION OF THE PROGRAM AND FLOW OF THE PROGRAM 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MANAGEMENT SYSTEM</dc:title>
  <dc:creator>dev</dc:creator>
  <cp:lastModifiedBy>dev</cp:lastModifiedBy>
  <cp:revision>1</cp:revision>
  <dcterms:created xsi:type="dcterms:W3CDTF">2022-07-04T20:18:18Z</dcterms:created>
  <dcterms:modified xsi:type="dcterms:W3CDTF">2022-07-04T20:55:41Z</dcterms:modified>
</cp:coreProperties>
</file>