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1"/>
  </p:sldMasterIdLst>
  <p:sldIdLst>
    <p:sldId id="256" r:id="rId2"/>
  </p:sldIdLst>
  <p:sldSz cx="12192000" cy="6858000"/>
  <p:notesSz cx="7103745" cy="10234295"/>
  <p:defaultTextStyle>
    <a:defPPr>
      <a:defRPr lang="zh-CN"/>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2278"/>
    <p:restoredTop sz="94660"/>
  </p:normalViewPr>
  <p:slideViewPr>
    <p:cSldViewPr showGuides="1" snapToGrid="0">
      <p:cViewPr varScale="1">
        <p:scale>
          <a:sx d="100" n="117"/>
          <a:sy d="100" n="117"/>
        </p:scale>
        <p:origin x="510" y="102"/>
      </p:cViewPr>
      <p:guideLst>
        <p:guide orient="horz" pos="2159"/>
        <p:guide pos="3840"/>
      </p:guideLst>
    </p:cSldViewPr>
  </p:slideViewPr>
  <p:notesTextViewPr>
    <p:cViewPr>
      <p:scale>
        <a:sx d="2" n="3"/>
        <a:sy d="2" n="3"/>
      </p:scale>
      <p:origin x="0" y="0"/>
    </p:cViewPr>
  </p:notesTextViewPr>
  <p:gridSpacing cx="72000" cy="72000"/>
</p:viewPr>
</file>

<file path=ppt/_rels/presentation.xml.rels><?xml version="1.0" encoding="UTF-8"?><Relationships xmlns="http://schemas.openxmlformats.org/package/2006/relationships"><Relationship Id="rId2" Type="http://schemas.openxmlformats.org/officeDocument/2006/relationships/slide" Target="slides/slide1.xml" /><Relationship Id="rId9" Type="http://schemas.openxmlformats.org/officeDocument/2006/relationships/tableStyles" Target="tableStyles.xml" /><Relationship Id="rId8" Type="http://schemas.openxmlformats.org/officeDocument/2006/relationships/viewProps" Target="viewProps.xml" /><Relationship Id="rId7" Type="http://schemas.openxmlformats.org/officeDocument/2006/relationships/presProps" Target="presProps.xml" /><Relationship Id="rId6" Type="http://schemas.openxmlformats.org/officeDocument/2006/relationships/handoutMaster" Target="handoutMasters/handoutMaster1.xml" /><Relationship Id="rId3"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Relationships xmlns="http://schemas.openxmlformats.org/package/2006/relationships"><Relationship Id="rId9" Target="../slideLayouts/slideLayout9.xml" Type="http://schemas.openxmlformats.org/officeDocument/2006/relationships/slideLayout" /><Relationship Id="rId8" Target="../slideLayouts/slideLayout8.xml" Type="http://schemas.openxmlformats.org/officeDocument/2006/relationships/slideLayout" /><Relationship Id="rId7" Target="../slideLayouts/slideLayout7.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3" Target="../slideLayouts/slideLayout3.xml" Type="http://schemas.openxmlformats.org/officeDocument/2006/relationships/slideLayout" /><Relationship Id="rId2" Target="../slideLayouts/slideLayout2.xml" Type="http://schemas.openxmlformats.org/officeDocument/2006/relationships/slideLayout" /><Relationship Id="rId11" Target="../theme/theme1.xml" Type="http://schemas.openxmlformats.org/officeDocument/2006/relationships/theme" /><Relationship Id="rId10" Target="../slideLayouts/slideLayout10.xml" Type="http://schemas.openxmlformats.org/officeDocument/2006/relationships/slideLayout" /><Relationship Id="rId1" Target="../slideLayouts/slideLayout1.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smtClean="0"/>
              <a:t>Click to edit Master title style</a:t>
            </a:r>
            <a:endParaRPr dirty="0" lang="en-US"/>
          </a:p>
        </p:txBody>
      </p:sp>
      <p:sp>
        <p:nvSpPr>
          <p:cNvPr id="3" name="Text Placeholder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algn="l" defTabSz="914400" eaLnBrk="1" fontAlgn="auto" hangingPunct="1" indent="-228600" latinLnBrk="0" lvl="0" marL="228600" marR="0" rtl="0">
              <a:lnSpc>
                <a:spcPct val="90000"/>
              </a:lnSpc>
              <a:spcBef>
                <a:spcPts val="1000"/>
              </a:spcBef>
              <a:spcAft>
                <a:spcPts val="0"/>
              </a:spcAft>
              <a:buClrTx/>
              <a:buSzTx/>
              <a:buFont charset="0" panose="020B0604020202020204" pitchFamily="34" typeface="Arial"/>
              <a:buChar char="•"/>
              <a:defRPr/>
            </a:pPr>
            <a:r>
              <a:rPr dirty="0" lang="en-US" smtClean="0"/>
              <a:t>Click to edit Master text styles</a:t>
            </a:r>
            <a:endParaRPr dirty="0" lang="en-US" smtClean="0"/>
          </a:p>
          <a:p>
            <a:pPr lvl="1"/>
            <a:r>
              <a:rPr dirty="0" lang="en-US" smtClean="0"/>
              <a:t>Second level</a:t>
            </a:r>
            <a:endParaRPr dirty="0" lang="en-US" smtClean="0"/>
          </a:p>
          <a:p>
            <a:pPr lvl="2"/>
            <a:r>
              <a:rPr dirty="0" lang="en-US" smtClean="0"/>
              <a:t>Third level</a:t>
            </a:r>
            <a:endParaRPr dirty="0" lang="en-US"/>
          </a:p>
          <a:p>
            <a:pPr lvl="3"/>
            <a:r>
              <a:rPr dirty="0" lang="en-US" smtClean="0"/>
              <a:t>Fourth level</a:t>
            </a:r>
            <a:endParaRPr dirty="0" lang="en-US"/>
          </a:p>
          <a:p>
            <a:pPr lvl="4"/>
            <a:r>
              <a:rPr dirty="0" lang="en-US" smtClean="0"/>
              <a:t>Fifth level</a:t>
            </a:r>
            <a:endParaRPr dirty="0" lang="en-US"/>
          </a:p>
        </p:txBody>
      </p:sp>
      <p:sp>
        <p:nvSpPr>
          <p:cNvPr id="4" name="Date Placeholder 3"/>
          <p:cNvSpPr>
            <a:spLocks noGrp="1"/>
          </p:cNvSpPr>
          <p:nvPr>
            <p:ph idx="2" sz="half" type="dt"/>
          </p:nvPr>
        </p:nvSpPr>
        <p:spPr>
          <a:xfrm>
            <a:off x="838200" y="6356350"/>
            <a:ext cx="2743200" cy="365125"/>
          </a:xfrm>
          <a:prstGeom prst="rect">
            <a:avLst/>
          </a:prstGeom>
        </p:spPr>
        <p:txBody>
          <a:bodyPr anchor="ctr" bIns="45720" lIns="91440" rIns="91440" rtlCol="0" tIns="45720" vert="horz">
            <a:normAutofit/>
          </a:bodyPr>
          <a:lstStyle>
            <a:lvl1pPr algn="l">
              <a:defRPr baseline="0" sz="1200">
                <a:solidFill>
                  <a:schemeClr val="tx1">
                    <a:tint val="75000"/>
                  </a:schemeClr>
                </a:solidFill>
              </a:defRPr>
            </a:lvl1pPr>
          </a:lstStyle>
          <a:p>
            <a:fld id="{760FBDFE-C587-4B4C-A407-44438C67B59E}" type="datetimeFigureOut">
              <a:rPr lang="en-US" smtClean="0"/>
            </a:fld>
            <a:endParaRPr dirty="0" lang="en-US"/>
          </a:p>
        </p:txBody>
      </p:sp>
      <p:sp>
        <p:nvSpPr>
          <p:cNvPr id="5" name="Footer Placeholder 4"/>
          <p:cNvSpPr>
            <a:spLocks noGrp="1"/>
          </p:cNvSpPr>
          <p:nvPr>
            <p:ph idx="3" sz="quarter" type="ftr"/>
          </p:nvPr>
        </p:nvSpPr>
        <p:spPr>
          <a:xfrm>
            <a:off x="4038600" y="6356350"/>
            <a:ext cx="4114800" cy="365125"/>
          </a:xfrm>
          <a:prstGeom prst="rect">
            <a:avLst/>
          </a:prstGeom>
        </p:spPr>
        <p:txBody>
          <a:bodyPr anchor="ctr" bIns="45720" lIns="91440" rIns="91440" rtlCol="0" tIns="45720" vert="horz">
            <a:normAutofit/>
          </a:bodyPr>
          <a:lstStyle>
            <a:lvl1pPr algn="ctr">
              <a:defRPr sz="1200">
                <a:solidFill>
                  <a:schemeClr val="tx1">
                    <a:tint val="75000"/>
                  </a:schemeClr>
                </a:solidFill>
                <a:latin charset="0" panose="020F0302020204030204" pitchFamily="34" typeface="Calibri Light"/>
                <a:cs charset="0" panose="020F0302020204030204" pitchFamily="34" typeface="Calibri Light"/>
              </a:defRPr>
            </a:lvl1pPr>
          </a:lstStyle>
          <a:p>
            <a:endParaRPr lang="en-US"/>
          </a:p>
        </p:txBody>
      </p:sp>
      <p:sp>
        <p:nvSpPr>
          <p:cNvPr id="6" name="Slide Number Placeholder 5"/>
          <p:cNvSpPr>
            <a:spLocks noGrp="1"/>
          </p:cNvSpPr>
          <p:nvPr>
            <p:ph idx="4" sz="quarter" type="sldNum"/>
          </p:nvPr>
        </p:nvSpPr>
        <p:spPr>
          <a:xfrm>
            <a:off x="8610600" y="6356350"/>
            <a:ext cx="2743200" cy="365125"/>
          </a:xfrm>
          <a:prstGeom prst="rect">
            <a:avLst/>
          </a:prstGeom>
        </p:spPr>
        <p:txBody>
          <a:bodyPr anchor="ctr" bIns="45720" lIns="91440" rIns="91440" rtlCol="0" tIns="45720" vert="horz">
            <a:normAutofit/>
          </a:bodyPr>
          <a:lstStyle>
            <a:lvl1pPr algn="r">
              <a:defRPr sz="1200">
                <a:solidFill>
                  <a:schemeClr val="tx1">
                    <a:tint val="75000"/>
                  </a:schemeClr>
                </a:solidFill>
                <a:latin charset="0" panose="020F0302020204030204" pitchFamily="34" typeface="Calibri Light"/>
                <a:cs charset="0" panose="020F0302020204030204" pitchFamily="34" typeface="Calibri Light"/>
              </a:defRPr>
            </a:lvl1pPr>
          </a:lstStyle>
          <a:p>
            <a:fld id="{49AE70B2-8BF9-45C0-BB95-33D1B9D3A854}" type="slidenum">
              <a:rPr lang="en-US" smtClean="0"/>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eaLnBrk="1" hangingPunct="1" latinLnBrk="0" rtl="0">
        <a:lnSpc>
          <a:spcPct val="90000"/>
        </a:lnSpc>
        <a:spcBef>
          <a:spcPct val="0"/>
        </a:spcBef>
        <a:buNone/>
        <a:defRPr kern="1200" sz="4000">
          <a:solidFill>
            <a:schemeClr val="tx1"/>
          </a:solidFill>
          <a:latin charset="0" panose="020F0302020204030204" pitchFamily="34" typeface="Calibri Light"/>
          <a:ea typeface="+mj-ea"/>
          <a:cs typeface="+mj-cs"/>
        </a:defRPr>
      </a:lvl1pPr>
    </p:titleStyle>
    <p:bodyStyle>
      <a:lvl1pPr algn="l" defTabSz="914400" eaLnBrk="1" fontAlgn="auto" hangingPunct="1" indent="0" latinLnBrk="0" marL="0" marR="0" rtl="0">
        <a:lnSpc>
          <a:spcPct val="90000"/>
        </a:lnSpc>
        <a:spcBef>
          <a:spcPts val="1000"/>
        </a:spcBef>
        <a:spcAft>
          <a:spcPts val="0"/>
        </a:spcAft>
        <a:buClrTx/>
        <a:buSzTx/>
        <a:buFont charset="0" panose="020B0604020202020204" pitchFamily="34" typeface="Arial"/>
        <a:buNone/>
        <a:defRPr b="0" kern="1200" sz="2800">
          <a:solidFill>
            <a:schemeClr val="tx1"/>
          </a:solidFill>
          <a:latin charset="0" panose="020F0302020204030204" pitchFamily="34" typeface="Calibri Ligh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baseline="0" kern="1200" sz="2400">
          <a:solidFill>
            <a:schemeClr val="tx1"/>
          </a:solidFill>
          <a:latin charset="0" panose="020F0302020204030204" pitchFamily="34" typeface="Calibri Ligh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baseline="0" kern="1200" sz="2000">
          <a:solidFill>
            <a:schemeClr val="tx1"/>
          </a:solidFill>
          <a:effectLst/>
          <a:latin charset="0" panose="020F0302020204030204" pitchFamily="34" typeface="Calibri Light"/>
          <a:ea typeface="+mn-ea"/>
          <a:cs charset="0" panose="020F0302020204030204" pitchFamily="34" typeface="Calibri Light"/>
        </a:defRPr>
      </a:lvl3pPr>
      <a:lvl4pPr algn="l" defTabSz="914400" eaLnBrk="1" hangingPunct="1" indent="-228600" latinLnBrk="0" marL="1600200" rtl="0">
        <a:lnSpc>
          <a:spcPct val="90000"/>
        </a:lnSpc>
        <a:spcBef>
          <a:spcPts val="500"/>
        </a:spcBef>
        <a:buFont charset="0" panose="020B0604020202020204" pitchFamily="34" typeface="Arial"/>
        <a:buChar char="•"/>
        <a:defRPr baseline="0" kern="1200" sz="1800">
          <a:solidFill>
            <a:schemeClr val="tx1"/>
          </a:solidFill>
          <a:effectLst/>
          <a:latin charset="0" panose="020F0302020204030204" pitchFamily="34" typeface="Calibri Light"/>
          <a:ea typeface="+mn-ea"/>
          <a:cs charset="0" panose="020F0302020204030204" pitchFamily="34" typeface="Calibri Light"/>
        </a:defRPr>
      </a:lvl4pPr>
      <a:lvl5pPr algn="l" defTabSz="914400" eaLnBrk="1" hangingPunct="1" indent="-228600" latinLnBrk="0" marL="2057400" rtl="0">
        <a:lnSpc>
          <a:spcPct val="90000"/>
        </a:lnSpc>
        <a:spcBef>
          <a:spcPts val="500"/>
        </a:spcBef>
        <a:buFont charset="0" panose="020B0604020202020204" pitchFamily="34" typeface="Arial"/>
        <a:buChar char="•"/>
        <a:defRPr baseline="0" kern="1200" sz="1800">
          <a:solidFill>
            <a:schemeClr val="tx1"/>
          </a:solidFill>
          <a:effectLst/>
          <a:latin charset="0" panose="020F0302020204030204" pitchFamily="34" typeface="Calibri Light"/>
          <a:ea typeface="+mn-ea"/>
          <a:cs charset="0" panose="020F0302020204030204" pitchFamily="34" typeface="Calibri Light"/>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Sample PDFThis is a simple PDF ﬁle. Fun fun fun.Lorem ipsum dolor sit amet, consectetuer adipiscing elit. Phasellus facilisis odio sed mi. Curabitur suscipit. Nullam vel nisi. Etiam semper ipsum ut lectus. Proin aliquam, erat eget pharetra commodo, eros mi condimentum quam, sed commodo justo quam ut velit. Integer a erat. Cras laoreet ligula cursus enim. Aenean scelerisque velit et tellus. Vestibulum dictum aliquet sem. Nulla facilisi. Vestibulum accumsan ante vitae elit. Nulla erat dolor, blandit in, rutrum quis, semper pulvinar, enim. Nullam varius congue risus. Vivamus sollicitudin, metus ut interdum eleifend, nisi tellus pellentesque elit, tristique accumsan eros quam et risus. Suspendisse libero odio, mattis sit amet, aliquet eget, hendrerit vel, nulla. Sed vitae augue. Aliquam erat volutpat. Aliquam feugiat vulputate nisl. Suspendisse quis nulla pretium ante pretium mollis. Proin velit ligula, sagittis at, egestas a, pulvinar quis, nisl.Pellentesque sit amet lectus. Praesent pulvinar, nunc quis iaculis sagittis, justo quam lobortis tortor, sed vestibulum dui metus venenatis est. Nunc cursus ligula. Nulla facilisi. Phasellus ullamcorper consectetuer ante. Duis tincidunt, urna id condimentum luctus, nibh ante vulputate sapien, id sagittis massa orci ut enim. Pellentesque vestibulum convallis sem. Nulla consequat quam ut nisl. Nullam est. Curabitur tincidunt dapibus lorem. Proin velit turpis, scelerisque sit amet, iaculis nec, rhoncus ac, ipsum. Phasellus lorem arcu, feugiat eu, gravida eu, consequat molestie, ipsum. Nullam vel est ut ipsum volutpat feugiat. Aenean pellentesque.In mauris. Pellentesque dui nisi, iaculis eu, rhoncus in, venenatis ac, ante. Ut odio justo, scelerisque vel, facilisis non, commodo a, pede. Cras nec massa sit amet tortor volutpat varius. Donec lacinia, neque a luctus aliquet, pede massa imperdiet ante, at varius lorem pede sed sapien. Fusce erat nibh, aliquet in, eleifend eget, commodo eget, erat. Fusce consectetuer. Cras risus tortor, porttitor nec, tristique sed, convallis semper, eros. Fusce vulputate ipsum a mauris. Phasellus mollis. Curabitur sed urna. Aliquam nec sapien non nibh pulvinar convallis. Vivamus facilisis augue quis quam. Proin cursus aliquet metus. Suspendisse lacinia. Nulla at tellus ac turpis eleifend scelerisque. Maecenas a pede vitae enim commodo interdum. Donec odio. Sed sollicitudin dui vitae justo.Morbi elit nunc, facilisis a, mollis a, molestie at, lectus. Suspendisse eget mauris eu tellus molestie cursus. Duis ut magna at justo dignissim condimentum. Cum sociis natoque penatibus et magnis dis parturient montes, nascetur ridiculus mus. Vivamus varius. Ut sit amet diam suscipit mauris ornare aliquam. Sed varius. Duis arcu. Etiam tristique massa eget dui. Phasellus congue. Aenean est erat, tincidunt eget, venenatis quis, commodo at, quam.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Words>
  <Application>WPS Presentation</Application>
  <PresentationFormat>宽屏</PresentationFormat>
  <Paragraphs>4</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Microsoft YaHei</vt:lpstr>
      <vt:lpstr>Arial Unicode MS</vt:lpstr>
      <vt:lpstr>Calibri</vt:lpstr>
      <vt:lpstr>Office Theme</vt:lpstr>
      <vt:lpst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2025-08-30T01:10:52Z</dcterms:created>
  <dcterms:modified xsi:type="dcterms:W3CDTF">2025-08-30T01:10:52Z</dcterms:modified>
</cp:coreProperties>
</file>

<file path=docProps/custom.xml><?xml version="1.0" encoding="utf-8"?>
<Properties xmlns="http://schemas.openxmlformats.org/officeDocument/2006/custom-properties" xmlns:vt="http://schemas.openxmlformats.org/officeDocument/2006/docPropsVTypes"/>
</file>