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pt-BR"/>
              <a:t>all_chars = "abcdefghijklmnopqrstuvwxyzABCDEFGHIJKLMNOPQRSTUVWXYZ0123456789`~!@#$%^&amp;*()-_=+[]{}\\|;:'\",&lt;.&gt;/? "</a:t>
            </a:r>
            <a:br>
              <a:rPr lang="en-US" altLang="pt-BR"/>
            </a:br>
            <a:endParaRPr lang="en-US" alt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pt-BR"/>
              <a:t>all_chars = "abcdefghijklmnopqrstuvwxyzABCDEFGHIJKLMNOPQRSTUVWXYZ0123456789`~!@#$%^&amp;*()-_=+[]{}\\|;:'\",&lt;.&gt;/? "</a:t>
            </a:r>
            <a:endParaRPr lang="en-US" altLang="pt-BR"/>
          </a:p>
          <a:p>
            <a:endParaRPr lang="en-US" alt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WPS Presentation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conse</dc:creator>
  <cp:lastModifiedBy>conse</cp:lastModifiedBy>
  <cp:revision>2</cp:revision>
  <dcterms:created xsi:type="dcterms:W3CDTF">2025-08-23T15:59:41Z</dcterms:created>
  <dcterms:modified xsi:type="dcterms:W3CDTF">2025-08-23T16:01:52Z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1046-12.2.0.21931</vt:lpwstr>
  </property>
  <property fmtid="{D5CDD505-2E9C-101B-9397-08002B2CF9AE}" pid="3" name="ICV">
    <vt:lpwstr>38E2CDC809FC49818325FAFEDD1604DD_11</vt:lpwstr>
  </property>
</Properties>
</file>