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altLang="en-US"/>
              <a:t>eafeafew23e4232323</a:t>
            </a:r>
            <a:endParaRPr lang="pt-BR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conse</cp:lastModifiedBy>
  <cp:revision>2</cp:revision>
  <dcterms:created xsi:type="dcterms:W3CDTF">2025-08-22T14:14:43Z</dcterms:created>
  <dcterms:modified xsi:type="dcterms:W3CDTF">2025-08-22T14:14:52Z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1046-12.2.0.21931</vt:lpwstr>
  </property>
  <property fmtid="{D5CDD505-2E9C-101B-9397-08002B2CF9AE}" pid="3" name="ICV">
    <vt:lpwstr>02F417A9F5C9405199067F2C30D11013_11</vt:lpwstr>
  </property>
</Properties>
</file>