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d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 sz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rPr>
              <a:t>jg</a:t>
            </a:r>
            <a:endParaRPr lang="pt-BR" altLang="en-US" sz="12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conse</cp:lastModifiedBy>
  <cp:revision>4</cp:revision>
  <dcterms:created xsi:type="dcterms:W3CDTF">2025-08-23T22:48:00Z</dcterms:created>
  <dcterms:modified xsi:type="dcterms:W3CDTF">2025-08-23T23:01:29Z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5E72B714070A459A825AD61A3D7A4FA2_11</vt:lpwstr>
  </property>
</Properties>
</file>