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7" r:id="rId1"/>
  </p:sldMasterIdLst>
  <p:notesMasterIdLst>
    <p:notesMasterId r:id="rId20"/>
  </p:notesMasterIdLst>
  <p:sldIdLst>
    <p:sldId id="256" r:id="rId2"/>
    <p:sldId id="258" r:id="rId3"/>
    <p:sldId id="259" r:id="rId4"/>
    <p:sldId id="296" r:id="rId5"/>
    <p:sldId id="297" r:id="rId6"/>
    <p:sldId id="299" r:id="rId7"/>
    <p:sldId id="262" r:id="rId8"/>
    <p:sldId id="300" r:id="rId9"/>
    <p:sldId id="302" r:id="rId10"/>
    <p:sldId id="265" r:id="rId11"/>
    <p:sldId id="303" r:id="rId12"/>
    <p:sldId id="270" r:id="rId13"/>
    <p:sldId id="304" r:id="rId14"/>
    <p:sldId id="305" r:id="rId15"/>
    <p:sldId id="306" r:id="rId16"/>
    <p:sldId id="307" r:id="rId17"/>
    <p:sldId id="280" r:id="rId18"/>
    <p:sldId id="279"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9BBD5"/>
    <a:srgbClr val="4697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7F627C-A79C-4CEA-9F43-E7185F252452}">
  <a:tblStyle styleId="{277F627C-A79C-4CEA-9F43-E7185F25245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45F09D-0C3F-4549-A737-6A49AB54CD0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32" autoAdjust="0"/>
  </p:normalViewPr>
  <p:slideViewPr>
    <p:cSldViewPr snapToGrid="0">
      <p:cViewPr varScale="1">
        <p:scale>
          <a:sx n="108" d="100"/>
          <a:sy n="108" d="100"/>
        </p:scale>
        <p:origin x="168" y="110"/>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49854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rot="10800000" flipH="1">
            <a:off x="3919993" y="3977033"/>
            <a:ext cx="1303500" cy="11283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1" name="Google Shape;11;p2"/>
          <p:cNvSpPr/>
          <p:nvPr/>
        </p:nvSpPr>
        <p:spPr>
          <a:xfrm rot="5400000">
            <a:off x="3809057" y="-81000"/>
            <a:ext cx="1525500" cy="1761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2" name="Google Shape;12;p2"/>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3" name="Google Shape;13;p2"/>
          <p:cNvSpPr/>
          <p:nvPr/>
        </p:nvSpPr>
        <p:spPr>
          <a:xfrm rot="10800000" flipH="1">
            <a:off x="2809875" y="-172875"/>
            <a:ext cx="1111500" cy="962400"/>
          </a:xfrm>
          <a:prstGeom prst="hexagon">
            <a:avLst>
              <a:gd name="adj" fmla="val 28678"/>
              <a:gd name="vf" fmla="val 115470"/>
            </a:avLst>
          </a:prstGeom>
          <a:noFill/>
          <a:ln w="19050"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flipH="1">
            <a:off x="3602723" y="1360109"/>
            <a:ext cx="493800" cy="4275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flipH="1">
            <a:off x="5278915" y="855279"/>
            <a:ext cx="944700" cy="818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flipH="1">
            <a:off x="5365799" y="352324"/>
            <a:ext cx="493800" cy="4272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7" name="Google Shape;17;p2"/>
          <p:cNvGrpSpPr/>
          <p:nvPr/>
        </p:nvGrpSpPr>
        <p:grpSpPr>
          <a:xfrm>
            <a:off x="5549153" y="1029780"/>
            <a:ext cx="404640" cy="374059"/>
            <a:chOff x="5975075" y="2327500"/>
            <a:chExt cx="420100" cy="388350"/>
          </a:xfrm>
        </p:grpSpPr>
        <p:sp>
          <p:nvSpPr>
            <p:cNvPr id="18" name="Google Shape;18;p2"/>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 name="Google Shape;20;p2"/>
          <p:cNvSpPr/>
          <p:nvPr/>
        </p:nvSpPr>
        <p:spPr>
          <a:xfrm>
            <a:off x="3253021" y="113273"/>
            <a:ext cx="225085" cy="38996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4380526" y="515192"/>
            <a:ext cx="382958" cy="607111"/>
            <a:chOff x="6718575" y="2318625"/>
            <a:chExt cx="256950" cy="407375"/>
          </a:xfrm>
        </p:grpSpPr>
        <p:sp>
          <p:nvSpPr>
            <p:cNvPr id="22" name="Google Shape;22;p2"/>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3199464" y="902959"/>
            <a:ext cx="395018" cy="403297"/>
            <a:chOff x="3951850" y="2985350"/>
            <a:chExt cx="407950" cy="416500"/>
          </a:xfrm>
        </p:grpSpPr>
        <p:sp>
          <p:nvSpPr>
            <p:cNvPr id="31" name="Google Shape;31;p2"/>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2"/>
          <p:cNvSpPr/>
          <p:nvPr/>
        </p:nvSpPr>
        <p:spPr>
          <a:xfrm rot="10800000" flipH="1">
            <a:off x="5010533" y="4576648"/>
            <a:ext cx="1032900" cy="894600"/>
          </a:xfrm>
          <a:prstGeom prst="hexagon">
            <a:avLst>
              <a:gd name="adj" fmla="val 28678"/>
              <a:gd name="vf" fmla="val 115470"/>
            </a:avLst>
          </a:prstGeom>
          <a:noFill/>
          <a:ln w="19050"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flipH="1">
            <a:off x="5133679" y="4056450"/>
            <a:ext cx="540000" cy="4674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flipH="1">
            <a:off x="3101709" y="3629719"/>
            <a:ext cx="1032900" cy="8940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flipH="1">
            <a:off x="3530384" y="4576662"/>
            <a:ext cx="452100" cy="3912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5370705" y="4867761"/>
            <a:ext cx="312503" cy="312484"/>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 name="Google Shape;40;p2"/>
          <p:cNvGrpSpPr/>
          <p:nvPr/>
        </p:nvGrpSpPr>
        <p:grpSpPr>
          <a:xfrm>
            <a:off x="5772009" y="4056440"/>
            <a:ext cx="573943" cy="550550"/>
            <a:chOff x="5241175" y="4959100"/>
            <a:chExt cx="539775" cy="517775"/>
          </a:xfrm>
        </p:grpSpPr>
        <p:sp>
          <p:nvSpPr>
            <p:cNvPr id="41" name="Google Shape;41;p2"/>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2"/>
          <p:cNvSpPr/>
          <p:nvPr/>
        </p:nvSpPr>
        <p:spPr>
          <a:xfrm>
            <a:off x="3429208" y="3904791"/>
            <a:ext cx="377839" cy="343685"/>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8"/>
        <p:cNvGrpSpPr/>
        <p:nvPr/>
      </p:nvGrpSpPr>
      <p:grpSpPr>
        <a:xfrm>
          <a:off x="0" y="0"/>
          <a:ext cx="0" cy="0"/>
          <a:chOff x="0" y="0"/>
          <a:chExt cx="0" cy="0"/>
        </a:xfrm>
      </p:grpSpPr>
      <p:sp>
        <p:nvSpPr>
          <p:cNvPr id="49" name="Google Shape;49;p3"/>
          <p:cNvSpPr/>
          <p:nvPr/>
        </p:nvSpPr>
        <p:spPr>
          <a:xfrm rot="10800000" flipH="1">
            <a:off x="-94969" y="303826"/>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0" name="Google Shape;50;p3"/>
          <p:cNvSpPr/>
          <p:nvPr/>
        </p:nvSpPr>
        <p:spPr>
          <a:xfrm rot="5400000">
            <a:off x="559400" y="1538825"/>
            <a:ext cx="1788000" cy="20646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1" name="Google Shape;51;p3"/>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52" name="Google Shape;52;p3"/>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3" name="Google Shape;53;p3"/>
          <p:cNvSpPr/>
          <p:nvPr/>
        </p:nvSpPr>
        <p:spPr>
          <a:xfrm rot="10800000" flipH="1">
            <a:off x="66674" y="313542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rot="10800000" flipH="1">
            <a:off x="828675" y="351655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rot="10800000" flipH="1">
            <a:off x="761999" y="8779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flipH="1">
            <a:off x="793851" y="4692801"/>
            <a:ext cx="517500" cy="4479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7" name="Google Shape;57;p3"/>
          <p:cNvGrpSpPr/>
          <p:nvPr/>
        </p:nvGrpSpPr>
        <p:grpSpPr>
          <a:xfrm>
            <a:off x="996359" y="1070668"/>
            <a:ext cx="351204" cy="324661"/>
            <a:chOff x="5975075" y="2327500"/>
            <a:chExt cx="420100" cy="388350"/>
          </a:xfrm>
        </p:grpSpPr>
        <p:sp>
          <p:nvSpPr>
            <p:cNvPr id="58" name="Google Shape;58;p3"/>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3"/>
          <p:cNvSpPr/>
          <p:nvPr/>
        </p:nvSpPr>
        <p:spPr>
          <a:xfrm>
            <a:off x="393600" y="334662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 name="Google Shape;61;p3"/>
          <p:cNvGrpSpPr/>
          <p:nvPr/>
        </p:nvGrpSpPr>
        <p:grpSpPr>
          <a:xfrm>
            <a:off x="305253" y="553856"/>
            <a:ext cx="247469" cy="392302"/>
            <a:chOff x="6718575" y="2318625"/>
            <a:chExt cx="256950" cy="407375"/>
          </a:xfrm>
        </p:grpSpPr>
        <p:sp>
          <p:nvSpPr>
            <p:cNvPr id="62" name="Google Shape;62;p3"/>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 name="Google Shape;70;p3"/>
          <p:cNvGrpSpPr/>
          <p:nvPr/>
        </p:nvGrpSpPr>
        <p:grpSpPr>
          <a:xfrm>
            <a:off x="1419984" y="3634331"/>
            <a:ext cx="342882" cy="350068"/>
            <a:chOff x="3951850" y="2985350"/>
            <a:chExt cx="407950" cy="416500"/>
          </a:xfrm>
        </p:grpSpPr>
        <p:sp>
          <p:nvSpPr>
            <p:cNvPr id="71" name="Google Shape;71;p3"/>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5" name="Google Shape;75;p3"/>
          <p:cNvSpPr/>
          <p:nvPr/>
        </p:nvSpPr>
        <p:spPr>
          <a:xfrm rot="10800000" flipH="1">
            <a:off x="733424" y="393602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rot="10800000" flipH="1">
            <a:off x="738525" y="10085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rot="10800000" flipH="1">
            <a:off x="-291325" y="4148475"/>
            <a:ext cx="1182300" cy="10236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10800000" flipH="1">
            <a:off x="420725" y="-6522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1019338" y="416705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50285" y="1452794"/>
            <a:ext cx="624844" cy="599376"/>
            <a:chOff x="5241175" y="4959100"/>
            <a:chExt cx="539775" cy="517775"/>
          </a:xfrm>
        </p:grpSpPr>
        <p:sp>
          <p:nvSpPr>
            <p:cNvPr id="81" name="Google Shape;81;p3"/>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3"/>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 name="Google Shape;87;p3"/>
          <p:cNvSpPr/>
          <p:nvPr/>
        </p:nvSpPr>
        <p:spPr>
          <a:xfrm>
            <a:off x="47199" y="4430470"/>
            <a:ext cx="505231" cy="459562"/>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29"/>
        <p:cNvGrpSpPr/>
        <p:nvPr/>
      </p:nvGrpSpPr>
      <p:grpSpPr>
        <a:xfrm>
          <a:off x="0" y="0"/>
          <a:ext cx="0" cy="0"/>
          <a:chOff x="0" y="0"/>
          <a:chExt cx="0" cy="0"/>
        </a:xfrm>
      </p:grpSpPr>
      <p:sp>
        <p:nvSpPr>
          <p:cNvPr id="130" name="Google Shape;130;p5"/>
          <p:cNvSpPr/>
          <p:nvPr/>
        </p:nvSpPr>
        <p:spPr>
          <a:xfrm rot="10800000" flipH="1">
            <a:off x="7663675" y="3684808"/>
            <a:ext cx="1034700" cy="8958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1" name="Google Shape;131;p5"/>
          <p:cNvSpPr/>
          <p:nvPr/>
        </p:nvSpPr>
        <p:spPr>
          <a:xfrm rot="5400000">
            <a:off x="499599" y="157100"/>
            <a:ext cx="1146000" cy="1323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132" name="Google Shape;132;p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lvl1pPr lvl="0">
              <a:spcBef>
                <a:spcPts val="0"/>
              </a:spcBef>
              <a:spcAft>
                <a:spcPts val="0"/>
              </a:spcAft>
              <a:buSzPts val="4000"/>
              <a:buNone/>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a:p>
        </p:txBody>
      </p:sp>
      <p:sp>
        <p:nvSpPr>
          <p:cNvPr id="133" name="Google Shape;133;p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lvl1pPr marL="457200" lvl="0" indent="-317500">
              <a:spcBef>
                <a:spcPts val="600"/>
              </a:spcBef>
              <a:spcAft>
                <a:spcPts val="0"/>
              </a:spcAft>
              <a:buSzPts val="1400"/>
              <a:buFont typeface="Muli"/>
              <a:buChar char="◇"/>
              <a:defRPr>
                <a:latin typeface="Muli"/>
                <a:ea typeface="Muli"/>
                <a:cs typeface="Muli"/>
                <a:sym typeface="Muli"/>
              </a:defRPr>
            </a:lvl1pPr>
            <a:lvl2pPr marL="914400" lvl="1" indent="-317500">
              <a:spcBef>
                <a:spcPts val="0"/>
              </a:spcBef>
              <a:spcAft>
                <a:spcPts val="0"/>
              </a:spcAft>
              <a:buSzPts val="1400"/>
              <a:buFont typeface="Muli"/>
              <a:buChar char="￭"/>
              <a:defRPr>
                <a:latin typeface="Muli"/>
                <a:ea typeface="Muli"/>
                <a:cs typeface="Muli"/>
                <a:sym typeface="Muli"/>
              </a:defRPr>
            </a:lvl2pPr>
            <a:lvl3pPr marL="1371600" lvl="2" indent="-317500">
              <a:spcBef>
                <a:spcPts val="0"/>
              </a:spcBef>
              <a:spcAft>
                <a:spcPts val="0"/>
              </a:spcAft>
              <a:buSzPts val="1400"/>
              <a:buFont typeface="Muli"/>
              <a:buChar char="￮"/>
              <a:defRPr>
                <a:latin typeface="Muli"/>
                <a:ea typeface="Muli"/>
                <a:cs typeface="Muli"/>
                <a:sym typeface="Muli"/>
              </a:defRPr>
            </a:lvl3pPr>
            <a:lvl4pPr marL="1828800" lvl="3" indent="-317500">
              <a:spcBef>
                <a:spcPts val="0"/>
              </a:spcBef>
              <a:spcAft>
                <a:spcPts val="0"/>
              </a:spcAft>
              <a:buSzPts val="1400"/>
              <a:buFont typeface="Muli"/>
              <a:buChar char="●"/>
              <a:defRPr>
                <a:latin typeface="Muli"/>
                <a:ea typeface="Muli"/>
                <a:cs typeface="Muli"/>
                <a:sym typeface="Muli"/>
              </a:defRPr>
            </a:lvl4pPr>
            <a:lvl5pPr marL="2286000" lvl="4" indent="-317500">
              <a:spcBef>
                <a:spcPts val="0"/>
              </a:spcBef>
              <a:spcAft>
                <a:spcPts val="0"/>
              </a:spcAft>
              <a:buSzPts val="1400"/>
              <a:buFont typeface="Muli"/>
              <a:buChar char="○"/>
              <a:defRPr>
                <a:latin typeface="Muli"/>
                <a:ea typeface="Muli"/>
                <a:cs typeface="Muli"/>
                <a:sym typeface="Muli"/>
              </a:defRPr>
            </a:lvl5pPr>
            <a:lvl6pPr marL="2743200" lvl="5" indent="-317500">
              <a:spcBef>
                <a:spcPts val="0"/>
              </a:spcBef>
              <a:spcAft>
                <a:spcPts val="0"/>
              </a:spcAft>
              <a:buSzPts val="1400"/>
              <a:buFont typeface="Muli"/>
              <a:buChar char="■"/>
              <a:defRPr>
                <a:latin typeface="Muli"/>
                <a:ea typeface="Muli"/>
                <a:cs typeface="Muli"/>
                <a:sym typeface="Muli"/>
              </a:defRPr>
            </a:lvl6pPr>
            <a:lvl7pPr marL="3200400" lvl="6" indent="-317500">
              <a:spcBef>
                <a:spcPts val="0"/>
              </a:spcBef>
              <a:spcAft>
                <a:spcPts val="0"/>
              </a:spcAft>
              <a:buSzPts val="1400"/>
              <a:buFont typeface="Muli"/>
              <a:buChar char="●"/>
              <a:defRPr>
                <a:latin typeface="Muli"/>
                <a:ea typeface="Muli"/>
                <a:cs typeface="Muli"/>
                <a:sym typeface="Muli"/>
              </a:defRPr>
            </a:lvl7pPr>
            <a:lvl8pPr marL="3657600" lvl="7" indent="-317500">
              <a:spcBef>
                <a:spcPts val="0"/>
              </a:spcBef>
              <a:spcAft>
                <a:spcPts val="0"/>
              </a:spcAft>
              <a:buSzPts val="1400"/>
              <a:buFont typeface="Muli"/>
              <a:buChar char="○"/>
              <a:defRPr>
                <a:latin typeface="Muli"/>
                <a:ea typeface="Muli"/>
                <a:cs typeface="Muli"/>
                <a:sym typeface="Muli"/>
              </a:defRPr>
            </a:lvl8pPr>
            <a:lvl9pPr marL="4114800" lvl="8" indent="-317500">
              <a:spcBef>
                <a:spcPts val="0"/>
              </a:spcBef>
              <a:spcAft>
                <a:spcPts val="0"/>
              </a:spcAft>
              <a:buSzPts val="1400"/>
              <a:buFont typeface="Muli"/>
              <a:buChar char="■"/>
              <a:defRPr>
                <a:latin typeface="Muli"/>
                <a:ea typeface="Muli"/>
                <a:cs typeface="Muli"/>
                <a:sym typeface="Muli"/>
              </a:defRPr>
            </a:lvl9pPr>
          </a:lstStyle>
          <a:p>
            <a:endParaRPr/>
          </a:p>
        </p:txBody>
      </p:sp>
      <p:sp>
        <p:nvSpPr>
          <p:cNvPr id="134" name="Google Shape;134;p5"/>
          <p:cNvSpPr/>
          <p:nvPr/>
        </p:nvSpPr>
        <p:spPr>
          <a:xfrm rot="10800000" flipH="1">
            <a:off x="-123826" y="1058975"/>
            <a:ext cx="819900" cy="7101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10800000" flipH="1">
            <a:off x="638175" y="1440100"/>
            <a:ext cx="428700" cy="371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10800000" flipH="1">
            <a:off x="1495424" y="-131650"/>
            <a:ext cx="819900" cy="7101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10800000" flipH="1">
            <a:off x="327800" y="88925"/>
            <a:ext cx="358800" cy="3105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10800000" flipH="1">
            <a:off x="8486774" y="4230775"/>
            <a:ext cx="819900" cy="7101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10800000" flipH="1">
            <a:off x="8124824" y="4615700"/>
            <a:ext cx="428700" cy="3711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10800000" flipH="1">
            <a:off x="7821348" y="2935400"/>
            <a:ext cx="819900" cy="7098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10800000" flipH="1">
            <a:off x="8486775" y="3512175"/>
            <a:ext cx="358800" cy="3105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 name="Google Shape;142;p5"/>
          <p:cNvGrpSpPr/>
          <p:nvPr/>
        </p:nvGrpSpPr>
        <p:grpSpPr>
          <a:xfrm>
            <a:off x="1729784" y="61068"/>
            <a:ext cx="351204" cy="324661"/>
            <a:chOff x="5975075" y="2327500"/>
            <a:chExt cx="420100" cy="388350"/>
          </a:xfrm>
        </p:grpSpPr>
        <p:sp>
          <p:nvSpPr>
            <p:cNvPr id="143" name="Google Shape;143;p5"/>
            <p:cNvSpPr/>
            <p:nvPr/>
          </p:nvSpPr>
          <p:spPr>
            <a:xfrm>
              <a:off x="5975075" y="2474650"/>
              <a:ext cx="98325" cy="220450"/>
            </a:xfrm>
            <a:custGeom>
              <a:avLst/>
              <a:gdLst/>
              <a:ahLst/>
              <a:cxnLst/>
              <a:rect l="l" t="t" r="r" b="b"/>
              <a:pathLst>
                <a:path w="3933" h="8818" extrusionOk="0">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a:off x="6088025" y="2327500"/>
              <a:ext cx="307150" cy="388350"/>
            </a:xfrm>
            <a:custGeom>
              <a:avLst/>
              <a:gdLst/>
              <a:ahLst/>
              <a:cxnLst/>
              <a:rect l="l" t="t" r="r" b="b"/>
              <a:pathLst>
                <a:path w="12286" h="15534" extrusionOk="0">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5" name="Google Shape;145;p5"/>
          <p:cNvSpPr/>
          <p:nvPr/>
        </p:nvSpPr>
        <p:spPr>
          <a:xfrm>
            <a:off x="203100" y="1270177"/>
            <a:ext cx="166061" cy="287704"/>
          </a:xfrm>
          <a:custGeom>
            <a:avLst/>
            <a:gdLst/>
            <a:ahLst/>
            <a:cxnLst/>
            <a:rect l="l" t="t" r="r" b="b"/>
            <a:pathLst>
              <a:path w="11870" h="20565" extrusionOk="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a:off x="8772688" y="4461808"/>
            <a:ext cx="248073" cy="248058"/>
          </a:xfrm>
          <a:custGeom>
            <a:avLst/>
            <a:gdLst/>
            <a:ahLst/>
            <a:cxnLst/>
            <a:rect l="l" t="t" r="r" b="b"/>
            <a:pathLst>
              <a:path w="17000" h="16999" extrusionOk="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 name="Google Shape;147;p5"/>
          <p:cNvGrpSpPr/>
          <p:nvPr/>
        </p:nvGrpSpPr>
        <p:grpSpPr>
          <a:xfrm>
            <a:off x="7354067" y="3426715"/>
            <a:ext cx="455624" cy="437054"/>
            <a:chOff x="5241175" y="4959100"/>
            <a:chExt cx="539775" cy="517775"/>
          </a:xfrm>
        </p:grpSpPr>
        <p:sp>
          <p:nvSpPr>
            <p:cNvPr id="148" name="Google Shape;148;p5"/>
            <p:cNvSpPr/>
            <p:nvPr/>
          </p:nvSpPr>
          <p:spPr>
            <a:xfrm>
              <a:off x="5575150" y="4959100"/>
              <a:ext cx="161225" cy="178300"/>
            </a:xfrm>
            <a:custGeom>
              <a:avLst/>
              <a:gdLst/>
              <a:ahLst/>
              <a:cxnLst/>
              <a:rect l="l" t="t" r="r" b="b"/>
              <a:pathLst>
                <a:path w="6449" h="7132" extrusionOk="0">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5"/>
            <p:cNvSpPr/>
            <p:nvPr/>
          </p:nvSpPr>
          <p:spPr>
            <a:xfrm>
              <a:off x="5330925" y="4985350"/>
              <a:ext cx="128250" cy="148400"/>
            </a:xfrm>
            <a:custGeom>
              <a:avLst/>
              <a:gdLst/>
              <a:ahLst/>
              <a:cxnLst/>
              <a:rect l="l" t="t" r="r" b="b"/>
              <a:pathLst>
                <a:path w="5130" h="5936" extrusionOk="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5"/>
            <p:cNvSpPr/>
            <p:nvPr/>
          </p:nvSpPr>
          <p:spPr>
            <a:xfrm>
              <a:off x="5241175" y="5241175"/>
              <a:ext cx="180125" cy="109325"/>
            </a:xfrm>
            <a:custGeom>
              <a:avLst/>
              <a:gdLst/>
              <a:ahLst/>
              <a:cxnLst/>
              <a:rect l="l" t="t" r="r" b="b"/>
              <a:pathLst>
                <a:path w="7205" h="4373" extrusionOk="0">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5"/>
            <p:cNvSpPr/>
            <p:nvPr/>
          </p:nvSpPr>
          <p:spPr>
            <a:xfrm>
              <a:off x="5461575" y="5316900"/>
              <a:ext cx="89175" cy="159975"/>
            </a:xfrm>
            <a:custGeom>
              <a:avLst/>
              <a:gdLst/>
              <a:ahLst/>
              <a:cxnLst/>
              <a:rect l="l" t="t" r="r" b="b"/>
              <a:pathLst>
                <a:path w="3567" h="6399" extrusionOk="0">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5"/>
            <p:cNvSpPr/>
            <p:nvPr/>
          </p:nvSpPr>
          <p:spPr>
            <a:xfrm>
              <a:off x="5619100" y="5194175"/>
              <a:ext cx="161850" cy="89775"/>
            </a:xfrm>
            <a:custGeom>
              <a:avLst/>
              <a:gdLst/>
              <a:ahLst/>
              <a:cxnLst/>
              <a:rect l="l" t="t" r="r" b="b"/>
              <a:pathLst>
                <a:path w="6474" h="3591" extrusionOk="0">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5"/>
            <p:cNvSpPr/>
            <p:nvPr/>
          </p:nvSpPr>
          <p:spPr>
            <a:xfrm>
              <a:off x="5420075" y="5116000"/>
              <a:ext cx="189300" cy="189925"/>
            </a:xfrm>
            <a:custGeom>
              <a:avLst/>
              <a:gdLst/>
              <a:ahLst/>
              <a:cxnLst/>
              <a:rect l="l" t="t" r="r" b="b"/>
              <a:pathLst>
                <a:path w="7572" h="7597" extrusionOk="0">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4" name="Google Shape;154;p5"/>
          <p:cNvSpPr/>
          <p:nvPr/>
        </p:nvSpPr>
        <p:spPr>
          <a:xfrm>
            <a:off x="8081326" y="3153875"/>
            <a:ext cx="299952" cy="27283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5" name="Google Shape;155;p5"/>
          <p:cNvGrpSpPr/>
          <p:nvPr/>
        </p:nvGrpSpPr>
        <p:grpSpPr>
          <a:xfrm>
            <a:off x="904276" y="515192"/>
            <a:ext cx="382958" cy="607111"/>
            <a:chOff x="6718575" y="2318625"/>
            <a:chExt cx="256950" cy="407375"/>
          </a:xfrm>
        </p:grpSpPr>
        <p:sp>
          <p:nvSpPr>
            <p:cNvPr id="156" name="Google Shape;156;p5"/>
            <p:cNvSpPr/>
            <p:nvPr/>
          </p:nvSpPr>
          <p:spPr>
            <a:xfrm>
              <a:off x="6795900" y="2673600"/>
              <a:ext cx="102300" cy="22550"/>
            </a:xfrm>
            <a:custGeom>
              <a:avLst/>
              <a:gdLst/>
              <a:ahLst/>
              <a:cxnLst/>
              <a:rect l="l" t="t" r="r" b="b"/>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5"/>
            <p:cNvSpPr/>
            <p:nvPr/>
          </p:nvSpPr>
          <p:spPr>
            <a:xfrm>
              <a:off x="6795900" y="2650475"/>
              <a:ext cx="102300" cy="22550"/>
            </a:xfrm>
            <a:custGeom>
              <a:avLst/>
              <a:gdLst/>
              <a:ahLst/>
              <a:cxnLst/>
              <a:rect l="l" t="t" r="r" b="b"/>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5"/>
            <p:cNvSpPr/>
            <p:nvPr/>
          </p:nvSpPr>
          <p:spPr>
            <a:xfrm>
              <a:off x="6795900" y="2696125"/>
              <a:ext cx="102300" cy="29875"/>
            </a:xfrm>
            <a:custGeom>
              <a:avLst/>
              <a:gdLst/>
              <a:ahLst/>
              <a:cxnLst/>
              <a:rect l="l" t="t" r="r" b="b"/>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5"/>
            <p:cNvSpPr/>
            <p:nvPr/>
          </p:nvSpPr>
          <p:spPr>
            <a:xfrm>
              <a:off x="6784925" y="2459275"/>
              <a:ext cx="35350" cy="166875"/>
            </a:xfrm>
            <a:custGeom>
              <a:avLst/>
              <a:gdLst/>
              <a:ahLst/>
              <a:cxnLst/>
              <a:rect l="l" t="t" r="r" b="b"/>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5"/>
            <p:cNvSpPr/>
            <p:nvPr/>
          </p:nvSpPr>
          <p:spPr>
            <a:xfrm>
              <a:off x="6718575" y="2318625"/>
              <a:ext cx="256950" cy="307525"/>
            </a:xfrm>
            <a:custGeom>
              <a:avLst/>
              <a:gdLst/>
              <a:ahLst/>
              <a:cxnLst/>
              <a:rect l="l" t="t" r="r" b="b"/>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5"/>
            <p:cNvSpPr/>
            <p:nvPr/>
          </p:nvSpPr>
          <p:spPr>
            <a:xfrm>
              <a:off x="6873825" y="2459275"/>
              <a:ext cx="35350" cy="166875"/>
            </a:xfrm>
            <a:custGeom>
              <a:avLst/>
              <a:gdLst/>
              <a:ahLst/>
              <a:cxnLst/>
              <a:rect l="l" t="t" r="r" b="b"/>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5"/>
            <p:cNvSpPr/>
            <p:nvPr/>
          </p:nvSpPr>
          <p:spPr>
            <a:xfrm>
              <a:off x="6801975" y="2453200"/>
              <a:ext cx="90150" cy="19500"/>
            </a:xfrm>
            <a:custGeom>
              <a:avLst/>
              <a:gdLst/>
              <a:ahLst/>
              <a:cxnLst/>
              <a:rect l="l" t="t" r="r" b="b"/>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5"/>
            <p:cNvSpPr/>
            <p:nvPr/>
          </p:nvSpPr>
          <p:spPr>
            <a:xfrm>
              <a:off x="6795900" y="2628550"/>
              <a:ext cx="102300" cy="25"/>
            </a:xfrm>
            <a:custGeom>
              <a:avLst/>
              <a:gdLst/>
              <a:ahLst/>
              <a:cxnLst/>
              <a:rect l="l" t="t" r="r" b="b"/>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 name="Google Shape;164;p5"/>
          <p:cNvGrpSpPr/>
          <p:nvPr/>
        </p:nvGrpSpPr>
        <p:grpSpPr>
          <a:xfrm>
            <a:off x="335759" y="1840531"/>
            <a:ext cx="342882" cy="350068"/>
            <a:chOff x="3951850" y="2985350"/>
            <a:chExt cx="407950" cy="416500"/>
          </a:xfrm>
        </p:grpSpPr>
        <p:sp>
          <p:nvSpPr>
            <p:cNvPr id="165" name="Google Shape;165;p5"/>
            <p:cNvSpPr/>
            <p:nvPr/>
          </p:nvSpPr>
          <p:spPr>
            <a:xfrm>
              <a:off x="3951850" y="2985350"/>
              <a:ext cx="314800" cy="314825"/>
            </a:xfrm>
            <a:custGeom>
              <a:avLst/>
              <a:gdLst/>
              <a:ahLst/>
              <a:cxnLst/>
              <a:rect l="l" t="t" r="r" b="b"/>
              <a:pathLst>
                <a:path w="12592" h="12593" fill="none" extrusionOk="0">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a:off x="3988375" y="3021875"/>
              <a:ext cx="241750" cy="241750"/>
            </a:xfrm>
            <a:custGeom>
              <a:avLst/>
              <a:gdLst/>
              <a:ahLst/>
              <a:cxnLst/>
              <a:rect l="l" t="t" r="r" b="b"/>
              <a:pathLst>
                <a:path w="9670" h="9670" fill="none" extrusionOk="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a:off x="4024300" y="3058425"/>
              <a:ext cx="84650" cy="84650"/>
            </a:xfrm>
            <a:custGeom>
              <a:avLst/>
              <a:gdLst/>
              <a:ahLst/>
              <a:cxnLst/>
              <a:rect l="l" t="t" r="r" b="b"/>
              <a:pathLst>
                <a:path w="3386" h="3386" fill="none" extrusionOk="0">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5"/>
            <p:cNvSpPr/>
            <p:nvPr/>
          </p:nvSpPr>
          <p:spPr>
            <a:xfrm>
              <a:off x="4205750" y="3248375"/>
              <a:ext cx="154050" cy="153475"/>
            </a:xfrm>
            <a:custGeom>
              <a:avLst/>
              <a:gdLst/>
              <a:ahLst/>
              <a:cxnLst/>
              <a:rect l="l" t="t" r="r" b="b"/>
              <a:pathLst>
                <a:path w="6162" h="6139" fill="none" extrusionOk="0">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w="19050" cap="rnd"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9" name="Google Shape;169;p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1"/>
        <p:cNvGrpSpPr/>
        <p:nvPr/>
      </p:nvGrpSpPr>
      <p:grpSpPr>
        <a:xfrm>
          <a:off x="0" y="0"/>
          <a:ext cx="0" cy="0"/>
          <a:chOff x="0" y="0"/>
          <a:chExt cx="0" cy="0"/>
        </a:xfrm>
      </p:grpSpPr>
      <p:sp>
        <p:nvSpPr>
          <p:cNvPr id="322" name="Google Shape;322;p10"/>
          <p:cNvSpPr/>
          <p:nvPr/>
        </p:nvSpPr>
        <p:spPr>
          <a:xfrm rot="10800000" flipH="1">
            <a:off x="8218352" y="4121459"/>
            <a:ext cx="685200" cy="593400"/>
          </a:xfrm>
          <a:custGeom>
            <a:avLst/>
            <a:gdLst/>
            <a:ahLst/>
            <a:cxnLst/>
            <a:rect l="l" t="t" r="r" b="b"/>
            <a:pathLst>
              <a:path w="120000" h="120000" extrusionOk="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3" name="Google Shape;323;p10"/>
          <p:cNvSpPr/>
          <p:nvPr/>
        </p:nvSpPr>
        <p:spPr>
          <a:xfrm rot="5400000">
            <a:off x="388487" y="105212"/>
            <a:ext cx="944100" cy="10902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24" name="Google Shape;324;p10"/>
          <p:cNvSpPr/>
          <p:nvPr/>
        </p:nvSpPr>
        <p:spPr>
          <a:xfrm rot="10800000" flipH="1">
            <a:off x="-123825" y="847791"/>
            <a:ext cx="674400" cy="584400"/>
          </a:xfrm>
          <a:prstGeom prst="hexagon">
            <a:avLst>
              <a:gd name="adj" fmla="val 28678"/>
              <a:gd name="vf" fmla="val 115470"/>
            </a:avLst>
          </a:prstGeom>
          <a:noFill/>
          <a:ln w="9525" cap="flat" cmpd="sng">
            <a:solidFill>
              <a:srgbClr val="19BBD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0"/>
          <p:cNvSpPr/>
          <p:nvPr/>
        </p:nvSpPr>
        <p:spPr>
          <a:xfrm rot="10800000" flipH="1">
            <a:off x="503116" y="1161450"/>
            <a:ext cx="352800" cy="3054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0"/>
          <p:cNvSpPr/>
          <p:nvPr/>
        </p:nvSpPr>
        <p:spPr>
          <a:xfrm rot="10800000" flipH="1">
            <a:off x="1208424" y="-131812"/>
            <a:ext cx="674400" cy="584400"/>
          </a:xfrm>
          <a:prstGeom prst="hexagon">
            <a:avLst>
              <a:gd name="adj" fmla="val 28678"/>
              <a:gd name="vf" fmla="val 115470"/>
            </a:avLst>
          </a:prstGeom>
          <a:noFill/>
          <a:ln w="76200" cap="flat" cmpd="sng">
            <a:solidFill>
              <a:srgbClr val="184769"/>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0"/>
          <p:cNvSpPr/>
          <p:nvPr/>
        </p:nvSpPr>
        <p:spPr>
          <a:xfrm rot="10800000" flipH="1">
            <a:off x="247753" y="49693"/>
            <a:ext cx="295200" cy="255600"/>
          </a:xfrm>
          <a:prstGeom prst="hexagon">
            <a:avLst>
              <a:gd name="adj" fmla="val 28678"/>
              <a:gd name="vf" fmla="val 115470"/>
            </a:avLst>
          </a:prstGeom>
          <a:solidFill>
            <a:srgbClr val="00E1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0"/>
          <p:cNvSpPr/>
          <p:nvPr/>
        </p:nvSpPr>
        <p:spPr>
          <a:xfrm rot="10800000" flipH="1">
            <a:off x="8763568" y="4485979"/>
            <a:ext cx="543000" cy="470400"/>
          </a:xfrm>
          <a:prstGeom prst="hexagon">
            <a:avLst>
              <a:gd name="adj" fmla="val 28678"/>
              <a:gd name="vf" fmla="val 115470"/>
            </a:avLst>
          </a:prstGeom>
          <a:noFill/>
          <a:ln w="9525" cap="flat" cmpd="sng">
            <a:solidFill>
              <a:srgbClr val="1847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10"/>
          <p:cNvSpPr/>
          <p:nvPr/>
        </p:nvSpPr>
        <p:spPr>
          <a:xfrm rot="10800000" flipH="1">
            <a:off x="8523810" y="4741100"/>
            <a:ext cx="284100" cy="245700"/>
          </a:xfrm>
          <a:prstGeom prst="hexagon">
            <a:avLst>
              <a:gd name="adj" fmla="val 28678"/>
              <a:gd name="vf" fmla="val 115470"/>
            </a:avLst>
          </a:prstGeom>
          <a:solidFill>
            <a:srgbClr val="3292E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10"/>
          <p:cNvSpPr/>
          <p:nvPr/>
        </p:nvSpPr>
        <p:spPr>
          <a:xfrm rot="10800000" flipH="1">
            <a:off x="8322785" y="3628023"/>
            <a:ext cx="543000" cy="470100"/>
          </a:xfrm>
          <a:prstGeom prst="hexagon">
            <a:avLst>
              <a:gd name="adj" fmla="val 28678"/>
              <a:gd name="vf" fmla="val 115470"/>
            </a:avLst>
          </a:prstGeom>
          <a:solidFill>
            <a:srgbClr val="1847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0"/>
          <p:cNvSpPr/>
          <p:nvPr/>
        </p:nvSpPr>
        <p:spPr>
          <a:xfrm rot="10800000" flipH="1">
            <a:off x="8763569" y="4009882"/>
            <a:ext cx="237600" cy="205800"/>
          </a:xfrm>
          <a:prstGeom prst="hexagon">
            <a:avLst>
              <a:gd name="adj" fmla="val 28678"/>
              <a:gd name="vf" fmla="val 115470"/>
            </a:avLst>
          </a:prstGeom>
          <a:noFill/>
          <a:ln w="19050" cap="flat" cmpd="sng">
            <a:solidFill>
              <a:srgbClr val="00E1C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rgbClr val="0E293C"/>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732700" y="1735600"/>
            <a:ext cx="4944300" cy="6453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1pPr>
            <a:lvl2pPr lvl="1">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2pPr>
            <a:lvl3pPr lvl="2">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3pPr>
            <a:lvl4pPr lvl="3">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4pPr>
            <a:lvl5pPr lvl="4">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5pPr>
            <a:lvl6pPr lvl="5">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6pPr>
            <a:lvl7pPr lvl="6">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7pPr>
            <a:lvl8pPr lvl="7">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8pPr>
            <a:lvl9pPr lvl="8">
              <a:spcBef>
                <a:spcPts val="0"/>
              </a:spcBef>
              <a:spcAft>
                <a:spcPts val="0"/>
              </a:spcAft>
              <a:buClr>
                <a:srgbClr val="19BBD5"/>
              </a:buClr>
              <a:buSzPts val="4000"/>
              <a:buFont typeface="Nixie One"/>
              <a:buNone/>
              <a:defRPr sz="4000">
                <a:solidFill>
                  <a:srgbClr val="19BBD5"/>
                </a:solidFill>
                <a:latin typeface="Nixie One"/>
                <a:ea typeface="Nixie One"/>
                <a:cs typeface="Nixie One"/>
                <a:sym typeface="Nixie One"/>
              </a:defRPr>
            </a:lvl9pPr>
          </a:lstStyle>
          <a:p>
            <a:endParaRPr/>
          </a:p>
        </p:txBody>
      </p:sp>
      <p:sp>
        <p:nvSpPr>
          <p:cNvPr id="7" name="Google Shape;7;p1"/>
          <p:cNvSpPr txBox="1">
            <a:spLocks noGrp="1"/>
          </p:cNvSpPr>
          <p:nvPr>
            <p:ph type="body" idx="1"/>
          </p:nvPr>
        </p:nvSpPr>
        <p:spPr>
          <a:xfrm>
            <a:off x="1732700" y="2255125"/>
            <a:ext cx="4944300" cy="1659900"/>
          </a:xfrm>
          <a:prstGeom prst="rect">
            <a:avLst/>
          </a:prstGeom>
          <a:noFill/>
          <a:ln>
            <a:noFill/>
          </a:ln>
        </p:spPr>
        <p:txBody>
          <a:bodyPr spcFirstLastPara="1" wrap="square" lIns="91425" tIns="91425" rIns="91425" bIns="91425" anchor="t" anchorCtr="0">
            <a:noAutofit/>
          </a:bodyPr>
          <a:lstStyle>
            <a:lvl1pPr marL="457200" lvl="0" indent="-317500">
              <a:spcBef>
                <a:spcPts val="600"/>
              </a:spcBef>
              <a:spcAft>
                <a:spcPts val="0"/>
              </a:spcAft>
              <a:buClr>
                <a:srgbClr val="19BBD5"/>
              </a:buClr>
              <a:buSzPts val="1400"/>
              <a:buFont typeface="Muli"/>
              <a:buChar char="◇"/>
              <a:defRPr>
                <a:solidFill>
                  <a:srgbClr val="C6DAEC"/>
                </a:solidFill>
                <a:latin typeface="Muli"/>
                <a:ea typeface="Muli"/>
                <a:cs typeface="Muli"/>
                <a:sym typeface="Muli"/>
              </a:defRPr>
            </a:lvl1pPr>
            <a:lvl2pPr marL="914400" lvl="1"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2pPr>
            <a:lvl3pPr marL="1371600" lvl="2"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3pPr>
            <a:lvl4pPr marL="1828800" lvl="3"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4pPr>
            <a:lvl5pPr marL="2286000" lvl="4" indent="-317500">
              <a:spcBef>
                <a:spcPts val="0"/>
              </a:spcBef>
              <a:spcAft>
                <a:spcPts val="0"/>
              </a:spcAft>
              <a:buClr>
                <a:srgbClr val="19BBD5"/>
              </a:buClr>
              <a:buSzPts val="1400"/>
              <a:buFont typeface="Muli"/>
              <a:buChar char="○"/>
              <a:defRPr>
                <a:solidFill>
                  <a:srgbClr val="C6DAEC"/>
                </a:solidFill>
                <a:latin typeface="Muli"/>
                <a:ea typeface="Muli"/>
                <a:cs typeface="Muli"/>
                <a:sym typeface="Muli"/>
              </a:defRPr>
            </a:lvl5pPr>
            <a:lvl6pPr marL="2743200" lvl="5"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6pPr>
            <a:lvl7pPr marL="3200400" lvl="6"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7pPr>
            <a:lvl8pPr marL="3657600" lvl="7"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8pPr>
            <a:lvl9pPr marL="4114800" lvl="8" indent="-317500">
              <a:spcBef>
                <a:spcPts val="0"/>
              </a:spcBef>
              <a:spcAft>
                <a:spcPts val="0"/>
              </a:spcAft>
              <a:buClr>
                <a:srgbClr val="C6DAEC"/>
              </a:buClr>
              <a:buSzPts val="1400"/>
              <a:buFont typeface="Muli"/>
              <a:buChar char="■"/>
              <a:defRPr>
                <a:solidFill>
                  <a:srgbClr val="C6DAEC"/>
                </a:solidFill>
                <a:latin typeface="Muli"/>
                <a:ea typeface="Muli"/>
                <a:cs typeface="Muli"/>
                <a:sym typeface="Muli"/>
              </a:defRPr>
            </a:lvl9pPr>
          </a:lstStyle>
          <a:p>
            <a:endParaRPr/>
          </a:p>
        </p:txBody>
      </p:sp>
      <p:sp>
        <p:nvSpPr>
          <p:cNvPr id="8" name="Google Shape;8;p1"/>
          <p:cNvSpPr txBox="1">
            <a:spLocks noGrp="1"/>
          </p:cNvSpPr>
          <p:nvPr>
            <p:ph type="sldNum" idx="12"/>
          </p:nvPr>
        </p:nvSpPr>
        <p:spPr>
          <a:xfrm>
            <a:off x="13557" y="4785525"/>
            <a:ext cx="548700" cy="357900"/>
          </a:xfrm>
          <a:prstGeom prst="rect">
            <a:avLst/>
          </a:prstGeom>
          <a:noFill/>
          <a:ln>
            <a:noFill/>
          </a:ln>
        </p:spPr>
        <p:txBody>
          <a:bodyPr spcFirstLastPara="1" wrap="square" lIns="91425" tIns="91425" rIns="91425" bIns="91425" anchor="t" anchorCtr="0">
            <a:noAutofit/>
          </a:bodyPr>
          <a:lstStyle>
            <a:lvl1pPr lvl="0">
              <a:buNone/>
              <a:defRPr sz="1200">
                <a:solidFill>
                  <a:srgbClr val="19BBD5"/>
                </a:solidFill>
                <a:latin typeface="Nixie One"/>
                <a:ea typeface="Nixie One"/>
                <a:cs typeface="Nixie One"/>
                <a:sym typeface="Nixie One"/>
              </a:defRPr>
            </a:lvl1pPr>
            <a:lvl2pPr lvl="1">
              <a:buNone/>
              <a:defRPr sz="1200">
                <a:solidFill>
                  <a:srgbClr val="19BBD5"/>
                </a:solidFill>
                <a:latin typeface="Nixie One"/>
                <a:ea typeface="Nixie One"/>
                <a:cs typeface="Nixie One"/>
                <a:sym typeface="Nixie One"/>
              </a:defRPr>
            </a:lvl2pPr>
            <a:lvl3pPr lvl="2">
              <a:buNone/>
              <a:defRPr sz="1200">
                <a:solidFill>
                  <a:srgbClr val="19BBD5"/>
                </a:solidFill>
                <a:latin typeface="Nixie One"/>
                <a:ea typeface="Nixie One"/>
                <a:cs typeface="Nixie One"/>
                <a:sym typeface="Nixie One"/>
              </a:defRPr>
            </a:lvl3pPr>
            <a:lvl4pPr lvl="3">
              <a:buNone/>
              <a:defRPr sz="1200">
                <a:solidFill>
                  <a:srgbClr val="19BBD5"/>
                </a:solidFill>
                <a:latin typeface="Nixie One"/>
                <a:ea typeface="Nixie One"/>
                <a:cs typeface="Nixie One"/>
                <a:sym typeface="Nixie One"/>
              </a:defRPr>
            </a:lvl4pPr>
            <a:lvl5pPr lvl="4">
              <a:buNone/>
              <a:defRPr sz="1200">
                <a:solidFill>
                  <a:srgbClr val="19BBD5"/>
                </a:solidFill>
                <a:latin typeface="Nixie One"/>
                <a:ea typeface="Nixie One"/>
                <a:cs typeface="Nixie One"/>
                <a:sym typeface="Nixie One"/>
              </a:defRPr>
            </a:lvl5pPr>
            <a:lvl6pPr lvl="5">
              <a:buNone/>
              <a:defRPr sz="1200">
                <a:solidFill>
                  <a:srgbClr val="19BBD5"/>
                </a:solidFill>
                <a:latin typeface="Nixie One"/>
                <a:ea typeface="Nixie One"/>
                <a:cs typeface="Nixie One"/>
                <a:sym typeface="Nixie One"/>
              </a:defRPr>
            </a:lvl6pPr>
            <a:lvl7pPr lvl="6">
              <a:buNone/>
              <a:defRPr sz="1200">
                <a:solidFill>
                  <a:srgbClr val="19BBD5"/>
                </a:solidFill>
                <a:latin typeface="Nixie One"/>
                <a:ea typeface="Nixie One"/>
                <a:cs typeface="Nixie One"/>
                <a:sym typeface="Nixie One"/>
              </a:defRPr>
            </a:lvl7pPr>
            <a:lvl8pPr lvl="7">
              <a:buNone/>
              <a:defRPr sz="1200">
                <a:solidFill>
                  <a:srgbClr val="19BBD5"/>
                </a:solidFill>
                <a:latin typeface="Nixie One"/>
                <a:ea typeface="Nixie One"/>
                <a:cs typeface="Nixie One"/>
                <a:sym typeface="Nixie One"/>
              </a:defRPr>
            </a:lvl8pPr>
            <a:lvl9pPr lvl="8">
              <a:buNone/>
              <a:defRPr sz="1200">
                <a:solidFill>
                  <a:srgbClr val="19BBD5"/>
                </a:solidFill>
                <a:latin typeface="Nixie One"/>
                <a:ea typeface="Nixie One"/>
                <a:cs typeface="Nixie One"/>
                <a:sym typeface="Nixie One"/>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6" r:id="rId4"/>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11"/>
          <p:cNvSpPr txBox="1">
            <a:spLocks noGrp="1"/>
          </p:cNvSpPr>
          <p:nvPr>
            <p:ph type="ctrTitle"/>
          </p:nvPr>
        </p:nvSpPr>
        <p:spPr>
          <a:xfrm>
            <a:off x="1400175" y="1991825"/>
            <a:ext cx="63435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INTERNSHIP PROJECT</a:t>
            </a:r>
            <a:endParaRPr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20"/>
          <p:cNvSpPr txBox="1">
            <a:spLocks noGrp="1"/>
          </p:cNvSpPr>
          <p:nvPr>
            <p:ph type="title" idx="4294967295"/>
          </p:nvPr>
        </p:nvSpPr>
        <p:spPr>
          <a:xfrm>
            <a:off x="3933825" y="2583325"/>
            <a:ext cx="3753000" cy="645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000" dirty="0"/>
              <a:t>A Code is worth a thousand words</a:t>
            </a:r>
            <a:endParaRPr sz="3000" dirty="0"/>
          </a:p>
        </p:txBody>
      </p:sp>
      <p:sp>
        <p:nvSpPr>
          <p:cNvPr id="416" name="Google Shape;416;p20"/>
          <p:cNvSpPr txBox="1">
            <a:spLocks noGrp="1"/>
          </p:cNvSpPr>
          <p:nvPr>
            <p:ph type="body" idx="4294967295"/>
          </p:nvPr>
        </p:nvSpPr>
        <p:spPr>
          <a:xfrm>
            <a:off x="3933825" y="3248025"/>
            <a:ext cx="3753000" cy="12192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dirty="0"/>
              <a:t>A complex idea can be conveyed with just a single code base, namely making it possible to absorb large amounts of data quickly.</a:t>
            </a:r>
            <a:endParaRPr dirty="0"/>
          </a:p>
        </p:txBody>
      </p:sp>
      <p:pic>
        <p:nvPicPr>
          <p:cNvPr id="417" name="Google Shape;417;p20"/>
          <p:cNvPicPr preferRelativeResize="0"/>
          <p:nvPr/>
        </p:nvPicPr>
        <p:blipFill rotWithShape="1">
          <a:blip r:embed="rId3">
            <a:alphaModFix/>
          </a:blip>
          <a:srcRect t="13292"/>
          <a:stretch/>
        </p:blipFill>
        <p:spPr>
          <a:xfrm>
            <a:off x="-438150" y="1162050"/>
            <a:ext cx="4152900" cy="3601200"/>
          </a:xfrm>
          <a:prstGeom prst="hexagon">
            <a:avLst>
              <a:gd name="adj" fmla="val 28504"/>
              <a:gd name="vf" fmla="val 115470"/>
            </a:avLst>
          </a:prstGeom>
          <a:noFill/>
          <a:ln>
            <a:noFill/>
          </a:ln>
          <a:effectLst>
            <a:outerShdw blurRad="57150" dist="19050" dir="5400000" algn="bl" rotWithShape="0">
              <a:srgbClr val="000000">
                <a:alpha val="50000"/>
              </a:srgbClr>
            </a:outerShdw>
          </a:effectLst>
        </p:spPr>
      </p:pic>
      <p:sp>
        <p:nvSpPr>
          <p:cNvPr id="418" name="Google Shape;418;p20"/>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10</a:t>
            </a:fld>
            <a:endParaRPr/>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0D577-8049-438F-843D-D0EEE40DB6A3}"/>
              </a:ext>
            </a:extLst>
          </p:cNvPr>
          <p:cNvSpPr>
            <a:spLocks noGrp="1"/>
          </p:cNvSpPr>
          <p:nvPr>
            <p:ph type="title"/>
          </p:nvPr>
        </p:nvSpPr>
        <p:spPr>
          <a:xfrm>
            <a:off x="2703807" y="750316"/>
            <a:ext cx="4944300" cy="645300"/>
          </a:xfrm>
        </p:spPr>
        <p:txBody>
          <a:bodyPr/>
          <a:lstStyle/>
          <a:p>
            <a:r>
              <a:rPr lang="en-US" sz="3200" dirty="0"/>
              <a:t>Source Code for Python   Banking Project</a:t>
            </a:r>
            <a:endParaRPr lang="en-IN" sz="3200" dirty="0"/>
          </a:p>
        </p:txBody>
      </p:sp>
      <p:sp>
        <p:nvSpPr>
          <p:cNvPr id="3" name="Text Placeholder 2">
            <a:extLst>
              <a:ext uri="{FF2B5EF4-FFF2-40B4-BE49-F238E27FC236}">
                <a16:creationId xmlns:a16="http://schemas.microsoft.com/office/drawing/2014/main" id="{68E00CA2-1823-4860-B82F-14AC2C3C8DF6}"/>
              </a:ext>
            </a:extLst>
          </p:cNvPr>
          <p:cNvSpPr>
            <a:spLocks noGrp="1"/>
          </p:cNvSpPr>
          <p:nvPr>
            <p:ph type="body" idx="1"/>
          </p:nvPr>
        </p:nvSpPr>
        <p:spPr>
          <a:xfrm>
            <a:off x="2590393" y="1822735"/>
            <a:ext cx="4944300" cy="1659900"/>
          </a:xfrm>
        </p:spPr>
        <p:txBody>
          <a:bodyPr/>
          <a:lstStyle/>
          <a:p>
            <a:r>
              <a:rPr lang="en-US" dirty="0"/>
              <a:t>It allows users to open new accounts</a:t>
            </a:r>
          </a:p>
          <a:p>
            <a:r>
              <a:rPr lang="en-US" dirty="0"/>
              <a:t>Users can make transactions by entering the respective amounts</a:t>
            </a:r>
          </a:p>
          <a:p>
            <a:r>
              <a:rPr lang="en-US" dirty="0"/>
              <a:t>Users can check the balance of their accounts</a:t>
            </a:r>
          </a:p>
          <a:p>
            <a:r>
              <a:rPr lang="en-US" dirty="0"/>
              <a:t>Admin can view a list of users to see how many users there are along with their details</a:t>
            </a:r>
          </a:p>
          <a:p>
            <a:r>
              <a:rPr lang="en-US" dirty="0"/>
              <a:t>As you can see, it is quite basic, and you can add more functionalities according to your requirements. </a:t>
            </a:r>
            <a:endParaRPr lang="en-IN" dirty="0"/>
          </a:p>
        </p:txBody>
      </p:sp>
      <p:sp>
        <p:nvSpPr>
          <p:cNvPr id="4" name="Slide Number Placeholder 3">
            <a:extLst>
              <a:ext uri="{FF2B5EF4-FFF2-40B4-BE49-F238E27FC236}">
                <a16:creationId xmlns:a16="http://schemas.microsoft.com/office/drawing/2014/main" id="{2F336846-4910-485D-A4B1-A3EDF0F0B6E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371762471"/>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25"/>
          <p:cNvSpPr txBox="1">
            <a:spLocks noGrp="1"/>
          </p:cNvSpPr>
          <p:nvPr>
            <p:ph type="ctrTitle" idx="4294967295"/>
          </p:nvPr>
        </p:nvSpPr>
        <p:spPr>
          <a:xfrm>
            <a:off x="685800" y="-9"/>
            <a:ext cx="7772400" cy="5143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9600" b="1" dirty="0">
                <a:latin typeface="Muli"/>
                <a:ea typeface="Muli"/>
                <a:cs typeface="Muli"/>
                <a:sym typeface="Muli"/>
              </a:rPr>
              <a:t>8,526,124</a:t>
            </a:r>
            <a:endParaRPr sz="9600" b="1" dirty="0">
              <a:latin typeface="Muli"/>
              <a:ea typeface="Muli"/>
              <a:cs typeface="Muli"/>
              <a:sym typeface="Muli"/>
            </a:endParaRPr>
          </a:p>
          <a:p>
            <a:pPr marL="0" lvl="0" indent="0" algn="ctr" rtl="0">
              <a:spcBef>
                <a:spcPts val="600"/>
              </a:spcBef>
              <a:spcAft>
                <a:spcPts val="0"/>
              </a:spcAft>
              <a:buNone/>
            </a:pPr>
            <a:r>
              <a:rPr lang="en" sz="1400" dirty="0">
                <a:solidFill>
                  <a:srgbClr val="C6DAEC"/>
                </a:solidFill>
                <a:latin typeface="Muli"/>
                <a:ea typeface="Muli"/>
                <a:cs typeface="Muli"/>
                <a:sym typeface="Muli"/>
              </a:rPr>
              <a:t>Whoa! That’s a big number, aren’t you proud?</a:t>
            </a:r>
            <a:br>
              <a:rPr lang="en" sz="1400" dirty="0">
                <a:solidFill>
                  <a:srgbClr val="C6DAEC"/>
                </a:solidFill>
                <a:latin typeface="Muli"/>
                <a:ea typeface="Muli"/>
                <a:cs typeface="Muli"/>
                <a:sym typeface="Muli"/>
              </a:rPr>
            </a:br>
            <a:r>
              <a:rPr lang="en" sz="1400" dirty="0">
                <a:solidFill>
                  <a:srgbClr val="C6DAEC"/>
                </a:solidFill>
                <a:latin typeface="Muli"/>
                <a:ea typeface="Muli"/>
                <a:cs typeface="Muli"/>
                <a:sym typeface="Muli"/>
              </a:rPr>
              <a:t>These are the Demographics of Python all over the world</a:t>
            </a:r>
            <a:endParaRPr sz="9600" b="1" dirty="0">
              <a:latin typeface="Muli"/>
              <a:ea typeface="Muli"/>
              <a:cs typeface="Muli"/>
              <a:sym typeface="Muli"/>
            </a:endParaRPr>
          </a:p>
        </p:txBody>
      </p:sp>
      <p:sp>
        <p:nvSpPr>
          <p:cNvPr id="461" name="Google Shape;461;p2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12</a:t>
            </a:fld>
            <a:endParaRPr/>
          </a:p>
        </p:txBody>
      </p:sp>
    </p:spTree>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59505D7-A443-4DD5-80B6-51811092CA5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pic>
        <p:nvPicPr>
          <p:cNvPr id="4" name="Picture 3">
            <a:extLst>
              <a:ext uri="{FF2B5EF4-FFF2-40B4-BE49-F238E27FC236}">
                <a16:creationId xmlns:a16="http://schemas.microsoft.com/office/drawing/2014/main" id="{F3E96EAB-F92B-4556-AFA9-67207816AA12}"/>
              </a:ext>
            </a:extLst>
          </p:cNvPr>
          <p:cNvPicPr>
            <a:picLocks noChangeAspect="1"/>
          </p:cNvPicPr>
          <p:nvPr/>
        </p:nvPicPr>
        <p:blipFill>
          <a:blip r:embed="rId2"/>
          <a:stretch>
            <a:fillRect/>
          </a:stretch>
        </p:blipFill>
        <p:spPr>
          <a:xfrm>
            <a:off x="1382233" y="921488"/>
            <a:ext cx="6523982" cy="3507896"/>
          </a:xfrm>
          <a:prstGeom prst="rect">
            <a:avLst/>
          </a:prstGeom>
        </p:spPr>
      </p:pic>
    </p:spTree>
    <p:extLst>
      <p:ext uri="{BB962C8B-B14F-4D97-AF65-F5344CB8AC3E}">
        <p14:creationId xmlns:p14="http://schemas.microsoft.com/office/powerpoint/2010/main" val="19625243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92B65-9D55-48AC-A6D9-A607EBBC3691}"/>
              </a:ext>
            </a:extLst>
          </p:cNvPr>
          <p:cNvSpPr>
            <a:spLocks noGrp="1"/>
          </p:cNvSpPr>
          <p:nvPr>
            <p:ph type="title"/>
          </p:nvPr>
        </p:nvSpPr>
        <p:spPr>
          <a:xfrm>
            <a:off x="3093668" y="576345"/>
            <a:ext cx="4944300" cy="645300"/>
          </a:xfrm>
        </p:spPr>
        <p:txBody>
          <a:bodyPr/>
          <a:lstStyle/>
          <a:p>
            <a:r>
              <a:rPr lang="en-US" sz="3200" dirty="0"/>
              <a:t>What is the significance of working on mini projects?</a:t>
            </a:r>
            <a:endParaRPr lang="en-IN" sz="3200" dirty="0"/>
          </a:p>
        </p:txBody>
      </p:sp>
      <p:sp>
        <p:nvSpPr>
          <p:cNvPr id="3" name="Text Placeholder 2">
            <a:extLst>
              <a:ext uri="{FF2B5EF4-FFF2-40B4-BE49-F238E27FC236}">
                <a16:creationId xmlns:a16="http://schemas.microsoft.com/office/drawing/2014/main" id="{99689D57-4931-4BF9-948A-4BA502A3F36E}"/>
              </a:ext>
            </a:extLst>
          </p:cNvPr>
          <p:cNvSpPr>
            <a:spLocks noGrp="1"/>
          </p:cNvSpPr>
          <p:nvPr>
            <p:ph type="body" idx="1"/>
          </p:nvPr>
        </p:nvSpPr>
        <p:spPr>
          <a:xfrm>
            <a:off x="2604570" y="1281056"/>
            <a:ext cx="4944300" cy="1659900"/>
          </a:xfrm>
        </p:spPr>
        <p:txBody>
          <a:bodyPr/>
          <a:lstStyle/>
          <a:p>
            <a:r>
              <a:rPr lang="en-US" dirty="0"/>
              <a:t>Working on live projects is very beneficial for a growing programming geek. There are multiple reasons why we strongly recommend you to keep working on projects: When you apply your theoretical learning in building something practical, your confidence goes on to the next level and gives you a feeling that you actually know something of value. Experimenting clears all your doubts that theory cannot. When you try to apply something and fail, it’s not a setback. It solves your confusion about the particular implementation and provides you with multiple other ways to implement it. The biggest benefit that working on projects provides is that it polishes your programming skills. Just watching video solutions does not help you get anywhere. You need practical implementation of your learning in order to master it.</a:t>
            </a:r>
            <a:endParaRPr lang="en-IN" dirty="0"/>
          </a:p>
        </p:txBody>
      </p:sp>
      <p:sp>
        <p:nvSpPr>
          <p:cNvPr id="4" name="Slide Number Placeholder 3">
            <a:extLst>
              <a:ext uri="{FF2B5EF4-FFF2-40B4-BE49-F238E27FC236}">
                <a16:creationId xmlns:a16="http://schemas.microsoft.com/office/drawing/2014/main" id="{AC8E48F8-1C76-4181-90D6-1B4D87A74C33}"/>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14</a:t>
            </a:fld>
            <a:endParaRPr lang="en"/>
          </a:p>
        </p:txBody>
      </p:sp>
    </p:spTree>
    <p:extLst>
      <p:ext uri="{BB962C8B-B14F-4D97-AF65-F5344CB8AC3E}">
        <p14:creationId xmlns:p14="http://schemas.microsoft.com/office/powerpoint/2010/main" val="757428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37BF-7D42-4394-A2B8-ABEEBEEF893E}"/>
              </a:ext>
            </a:extLst>
          </p:cNvPr>
          <p:cNvSpPr>
            <a:spLocks noGrp="1"/>
          </p:cNvSpPr>
          <p:nvPr>
            <p:ph type="title"/>
          </p:nvPr>
        </p:nvSpPr>
        <p:spPr>
          <a:xfrm>
            <a:off x="3157463" y="601460"/>
            <a:ext cx="4944300" cy="645300"/>
          </a:xfrm>
        </p:spPr>
        <p:txBody>
          <a:bodyPr/>
          <a:lstStyle/>
          <a:p>
            <a:r>
              <a:rPr lang="en-US" sz="2400" dirty="0"/>
              <a:t>What is the logic behind the bank management system project?</a:t>
            </a:r>
            <a:endParaRPr lang="en-IN" sz="2400" dirty="0"/>
          </a:p>
        </p:txBody>
      </p:sp>
      <p:sp>
        <p:nvSpPr>
          <p:cNvPr id="3" name="Text Placeholder 2">
            <a:extLst>
              <a:ext uri="{FF2B5EF4-FFF2-40B4-BE49-F238E27FC236}">
                <a16:creationId xmlns:a16="http://schemas.microsoft.com/office/drawing/2014/main" id="{51078470-66EF-4647-9603-EBE8D3864D93}"/>
              </a:ext>
            </a:extLst>
          </p:cNvPr>
          <p:cNvSpPr>
            <a:spLocks noGrp="1"/>
          </p:cNvSpPr>
          <p:nvPr>
            <p:ph type="body" idx="1"/>
          </p:nvPr>
        </p:nvSpPr>
        <p:spPr>
          <a:xfrm>
            <a:off x="2654188" y="1380293"/>
            <a:ext cx="4944300" cy="1659900"/>
          </a:xfrm>
        </p:spPr>
        <p:txBody>
          <a:bodyPr/>
          <a:lstStyle/>
          <a:p>
            <a:r>
              <a:rPr lang="en-US" dirty="0"/>
              <a:t>This bank management system is beginner-friendly and is based on all the beginner’s concepts. This project performs all the significant features of banking software. You can create a new login user-id, view your credit and withdrawal records and statements, send and receive money, and edit your account </a:t>
            </a:r>
            <a:r>
              <a:rPr lang="en-US" dirty="0" err="1"/>
              <a:t>information.This</a:t>
            </a:r>
            <a:r>
              <a:rPr lang="en-US" dirty="0"/>
              <a:t> project is specialized for beginners so you can create this project even if you are not that comfortable with Python. You can add the login system as well as where you can provide two options- “login with email id or continue with google”. </a:t>
            </a:r>
          </a:p>
          <a:p>
            <a:r>
              <a:rPr lang="en-US" dirty="0"/>
              <a:t>You can use the Google API for adding this functionality to your banking system.</a:t>
            </a:r>
            <a:endParaRPr lang="en-IN" dirty="0"/>
          </a:p>
        </p:txBody>
      </p:sp>
      <p:sp>
        <p:nvSpPr>
          <p:cNvPr id="4" name="Slide Number Placeholder 3">
            <a:extLst>
              <a:ext uri="{FF2B5EF4-FFF2-40B4-BE49-F238E27FC236}">
                <a16:creationId xmlns:a16="http://schemas.microsoft.com/office/drawing/2014/main" id="{CF8B0BD7-C08D-4CD9-8CD1-C9F7251CD30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1468674268"/>
      </p:ext>
    </p:extLst>
  </p:cSld>
  <p:clrMapOvr>
    <a:masterClrMapping/>
  </p:clrMapOvr>
  <mc:AlternateContent xmlns:mc="http://schemas.openxmlformats.org/markup-compatibility/2006">
    <mc:Choice xmlns:p14="http://schemas.microsoft.com/office/powerpoint/2010/main" Requires="p14">
      <p:transition spd="slow" p14:dur="3000">
        <p14:shred/>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D8CA2-F49C-4DFA-AFDB-93B8208C3DE3}"/>
              </a:ext>
            </a:extLst>
          </p:cNvPr>
          <p:cNvSpPr>
            <a:spLocks noGrp="1"/>
          </p:cNvSpPr>
          <p:nvPr>
            <p:ph type="title"/>
          </p:nvPr>
        </p:nvSpPr>
        <p:spPr>
          <a:xfrm>
            <a:off x="2916458" y="729051"/>
            <a:ext cx="4944300" cy="645300"/>
          </a:xfrm>
        </p:spPr>
        <p:txBody>
          <a:bodyPr/>
          <a:lstStyle/>
          <a:p>
            <a:r>
              <a:rPr lang="en-US" sz="3200" dirty="0"/>
              <a:t>Project ideas similar to the bank management system.</a:t>
            </a:r>
            <a:endParaRPr lang="en-IN" sz="3200" dirty="0"/>
          </a:p>
        </p:txBody>
      </p:sp>
      <p:sp>
        <p:nvSpPr>
          <p:cNvPr id="3" name="Text Placeholder 2">
            <a:extLst>
              <a:ext uri="{FF2B5EF4-FFF2-40B4-BE49-F238E27FC236}">
                <a16:creationId xmlns:a16="http://schemas.microsoft.com/office/drawing/2014/main" id="{74EF7FF8-9EEB-4106-9E1C-C2F7EA63C0B6}"/>
              </a:ext>
            </a:extLst>
          </p:cNvPr>
          <p:cNvSpPr>
            <a:spLocks noGrp="1"/>
          </p:cNvSpPr>
          <p:nvPr>
            <p:ph type="body" idx="1"/>
          </p:nvPr>
        </p:nvSpPr>
        <p:spPr>
          <a:xfrm>
            <a:off x="2632923" y="1482492"/>
            <a:ext cx="4944300" cy="1659900"/>
          </a:xfrm>
        </p:spPr>
        <p:txBody>
          <a:bodyPr/>
          <a:lstStyle/>
          <a:p>
            <a:r>
              <a:rPr lang="en-US" dirty="0"/>
              <a:t>There are several project ideas that can be built using Python. Following are some of the most popular ones: A pharmacy management system should implement the functionalities such as an ordering system, inventory management, invoicing system, and additional functionality for prescribing medicines.</a:t>
            </a:r>
          </a:p>
          <a:p>
            <a:r>
              <a:rPr lang="en-US" dirty="0"/>
              <a:t> Hotel Management System is a project that should include features such as a reservation system, room management, housekeeping management, and invoice automation. A student management system should include functionalities such as profile management, account management, student record system, and hostel management.</a:t>
            </a:r>
            <a:endParaRPr lang="en-IN" dirty="0"/>
          </a:p>
        </p:txBody>
      </p:sp>
      <p:sp>
        <p:nvSpPr>
          <p:cNvPr id="4" name="Slide Number Placeholder 3">
            <a:extLst>
              <a:ext uri="{FF2B5EF4-FFF2-40B4-BE49-F238E27FC236}">
                <a16:creationId xmlns:a16="http://schemas.microsoft.com/office/drawing/2014/main" id="{E2EA7E2B-84EF-4E14-87DB-947C2BF920C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16</a:t>
            </a:fld>
            <a:endParaRPr lang="en"/>
          </a:p>
        </p:txBody>
      </p:sp>
    </p:spTree>
    <p:extLst>
      <p:ext uri="{BB962C8B-B14F-4D97-AF65-F5344CB8AC3E}">
        <p14:creationId xmlns:p14="http://schemas.microsoft.com/office/powerpoint/2010/main" val="1212217227"/>
      </p:ext>
    </p:extLst>
  </p:cSld>
  <p:clrMapOvr>
    <a:masterClrMapping/>
  </p:clrMapOvr>
  <p:transition spd="slow">
    <p:wheel spokes="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5"/>
          <p:cNvSpPr txBox="1">
            <a:spLocks noGrp="1"/>
          </p:cNvSpPr>
          <p:nvPr>
            <p:ph type="title"/>
          </p:nvPr>
        </p:nvSpPr>
        <p:spPr>
          <a:xfrm>
            <a:off x="1732700" y="1735600"/>
            <a:ext cx="4944300" cy="645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Credits</a:t>
            </a:r>
            <a:endParaRPr/>
          </a:p>
        </p:txBody>
      </p:sp>
      <p:sp>
        <p:nvSpPr>
          <p:cNvPr id="601" name="Google Shape;601;p35"/>
          <p:cNvSpPr txBox="1">
            <a:spLocks noGrp="1"/>
          </p:cNvSpPr>
          <p:nvPr>
            <p:ph type="body" idx="1"/>
          </p:nvPr>
        </p:nvSpPr>
        <p:spPr>
          <a:xfrm>
            <a:off x="1732700" y="2255125"/>
            <a:ext cx="4944300" cy="1659900"/>
          </a:xfrm>
          <a:prstGeom prst="rect">
            <a:avLst/>
          </a:prstGeom>
        </p:spPr>
        <p:txBody>
          <a:bodyPr spcFirstLastPara="1" wrap="square" lIns="91425" tIns="91425" rIns="91425" bIns="91425" anchor="t" anchorCtr="0">
            <a:noAutofit/>
          </a:bodyPr>
          <a:lstStyle/>
          <a:p>
            <a:pPr marL="457200" lvl="0" indent="-317500" algn="l" rtl="0">
              <a:lnSpc>
                <a:spcPct val="115000"/>
              </a:lnSpc>
              <a:spcBef>
                <a:spcPts val="600"/>
              </a:spcBef>
              <a:spcAft>
                <a:spcPts val="0"/>
              </a:spcAft>
              <a:buClr>
                <a:srgbClr val="C6DAEC"/>
              </a:buClr>
              <a:buSzPts val="1400"/>
              <a:buChar char="◇"/>
            </a:pPr>
            <a:r>
              <a:rPr lang="en-IN" dirty="0" err="1"/>
              <a:t>Geekforgeeks</a:t>
            </a:r>
            <a:endParaRPr lang="en-IN" dirty="0"/>
          </a:p>
          <a:p>
            <a:pPr marL="457200" lvl="0" indent="-317500" algn="l" rtl="0">
              <a:lnSpc>
                <a:spcPct val="115000"/>
              </a:lnSpc>
              <a:spcBef>
                <a:spcPts val="600"/>
              </a:spcBef>
              <a:spcAft>
                <a:spcPts val="0"/>
              </a:spcAft>
              <a:buClr>
                <a:srgbClr val="C6DAEC"/>
              </a:buClr>
              <a:buSzPts val="1400"/>
              <a:buChar char="◇"/>
            </a:pPr>
            <a:r>
              <a:rPr lang="en-IN" dirty="0" err="1"/>
              <a:t>Upgrad</a:t>
            </a:r>
            <a:endParaRPr lang="en-IN" dirty="0"/>
          </a:p>
          <a:p>
            <a:pPr marL="457200" lvl="0" indent="-317500" algn="l" rtl="0">
              <a:lnSpc>
                <a:spcPct val="115000"/>
              </a:lnSpc>
              <a:spcBef>
                <a:spcPts val="600"/>
              </a:spcBef>
              <a:spcAft>
                <a:spcPts val="0"/>
              </a:spcAft>
              <a:buClr>
                <a:srgbClr val="C6DAEC"/>
              </a:buClr>
              <a:buSzPts val="1400"/>
              <a:buChar char="◇"/>
            </a:pPr>
            <a:r>
              <a:rPr lang="en-IN" dirty="0"/>
              <a:t>Wikipedia</a:t>
            </a:r>
          </a:p>
          <a:p>
            <a:pPr marL="457200" lvl="0" indent="-317500" algn="l" rtl="0">
              <a:lnSpc>
                <a:spcPct val="115000"/>
              </a:lnSpc>
              <a:spcBef>
                <a:spcPts val="600"/>
              </a:spcBef>
              <a:spcAft>
                <a:spcPts val="0"/>
              </a:spcAft>
              <a:buClr>
                <a:srgbClr val="C6DAEC"/>
              </a:buClr>
              <a:buSzPts val="1400"/>
              <a:buChar char="◇"/>
            </a:pPr>
            <a:r>
              <a:rPr lang="en-IN" dirty="0" err="1"/>
              <a:t>Sildecarnival</a:t>
            </a:r>
            <a:endParaRPr lang="en-IN" dirty="0"/>
          </a:p>
          <a:p>
            <a:pPr marL="139700" lvl="0" indent="0" algn="l" rtl="0">
              <a:lnSpc>
                <a:spcPct val="115000"/>
              </a:lnSpc>
              <a:spcBef>
                <a:spcPts val="600"/>
              </a:spcBef>
              <a:spcAft>
                <a:spcPts val="0"/>
              </a:spcAft>
              <a:buClr>
                <a:srgbClr val="C6DAEC"/>
              </a:buClr>
              <a:buSzPts val="1400"/>
              <a:buNone/>
            </a:pPr>
            <a:endParaRPr dirty="0"/>
          </a:p>
        </p:txBody>
      </p:sp>
      <p:sp>
        <p:nvSpPr>
          <p:cNvPr id="602" name="Google Shape;602;p35"/>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17</a:t>
            </a:fld>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4"/>
          <p:cNvSpPr/>
          <p:nvPr/>
        </p:nvSpPr>
        <p:spPr>
          <a:xfrm rot="-5400000">
            <a:off x="1053600" y="533300"/>
            <a:ext cx="1855800" cy="21429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592" name="Google Shape;592;p34"/>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8000"/>
              <a:t>Thanks!</a:t>
            </a:r>
            <a:endParaRPr sz="8000"/>
          </a:p>
        </p:txBody>
      </p:sp>
      <p:sp>
        <p:nvSpPr>
          <p:cNvPr id="593" name="Google Shape;593;p34"/>
          <p:cNvSpPr txBox="1">
            <a:spLocks noGrp="1"/>
          </p:cNvSpPr>
          <p:nvPr>
            <p:ph type="body" idx="4294967295"/>
          </p:nvPr>
        </p:nvSpPr>
        <p:spPr>
          <a:xfrm>
            <a:off x="3002933" y="2797199"/>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endParaRPr dirty="0"/>
          </a:p>
        </p:txBody>
      </p:sp>
      <p:sp>
        <p:nvSpPr>
          <p:cNvPr id="594" name="Google Shape;594;p34"/>
          <p:cNvSpPr/>
          <p:nvPr/>
        </p:nvSpPr>
        <p:spPr>
          <a:xfrm>
            <a:off x="1591719" y="1212580"/>
            <a:ext cx="779561" cy="779561"/>
          </a:xfrm>
          <a:custGeom>
            <a:avLst/>
            <a:gdLst/>
            <a:ahLst/>
            <a:cxnLst/>
            <a:rect l="l" t="t" r="r" b="b"/>
            <a:pathLst>
              <a:path w="15290" h="15290" extrusionOk="0">
                <a:moveTo>
                  <a:pt x="4519" y="6815"/>
                </a:moveTo>
                <a:lnTo>
                  <a:pt x="4690" y="6839"/>
                </a:lnTo>
                <a:lnTo>
                  <a:pt x="4861" y="6888"/>
                </a:lnTo>
                <a:lnTo>
                  <a:pt x="5007" y="6986"/>
                </a:lnTo>
                <a:lnTo>
                  <a:pt x="5154" y="7084"/>
                </a:lnTo>
                <a:lnTo>
                  <a:pt x="5251" y="7230"/>
                </a:lnTo>
                <a:lnTo>
                  <a:pt x="5325" y="7401"/>
                </a:lnTo>
                <a:lnTo>
                  <a:pt x="5374" y="7572"/>
                </a:lnTo>
                <a:lnTo>
                  <a:pt x="5398" y="7767"/>
                </a:lnTo>
                <a:lnTo>
                  <a:pt x="5374" y="7963"/>
                </a:lnTo>
                <a:lnTo>
                  <a:pt x="5325" y="8134"/>
                </a:lnTo>
                <a:lnTo>
                  <a:pt x="5251" y="8305"/>
                </a:lnTo>
                <a:lnTo>
                  <a:pt x="5154" y="8451"/>
                </a:lnTo>
                <a:lnTo>
                  <a:pt x="5007" y="8549"/>
                </a:lnTo>
                <a:lnTo>
                  <a:pt x="4861" y="8647"/>
                </a:lnTo>
                <a:lnTo>
                  <a:pt x="4690" y="8696"/>
                </a:lnTo>
                <a:lnTo>
                  <a:pt x="4519" y="8720"/>
                </a:lnTo>
                <a:lnTo>
                  <a:pt x="4348" y="8696"/>
                </a:lnTo>
                <a:lnTo>
                  <a:pt x="4177" y="8647"/>
                </a:lnTo>
                <a:lnTo>
                  <a:pt x="4030" y="8549"/>
                </a:lnTo>
                <a:lnTo>
                  <a:pt x="3884" y="8451"/>
                </a:lnTo>
                <a:lnTo>
                  <a:pt x="3786" y="8305"/>
                </a:lnTo>
                <a:lnTo>
                  <a:pt x="3713" y="8134"/>
                </a:lnTo>
                <a:lnTo>
                  <a:pt x="3664" y="7963"/>
                </a:lnTo>
                <a:lnTo>
                  <a:pt x="3640" y="7767"/>
                </a:lnTo>
                <a:lnTo>
                  <a:pt x="3664" y="7572"/>
                </a:lnTo>
                <a:lnTo>
                  <a:pt x="3713" y="7401"/>
                </a:lnTo>
                <a:lnTo>
                  <a:pt x="3786" y="7230"/>
                </a:lnTo>
                <a:lnTo>
                  <a:pt x="3884" y="7084"/>
                </a:lnTo>
                <a:lnTo>
                  <a:pt x="4030" y="6986"/>
                </a:lnTo>
                <a:lnTo>
                  <a:pt x="4177" y="6888"/>
                </a:lnTo>
                <a:lnTo>
                  <a:pt x="4348" y="6839"/>
                </a:lnTo>
                <a:lnTo>
                  <a:pt x="4519" y="6815"/>
                </a:lnTo>
                <a:close/>
                <a:moveTo>
                  <a:pt x="10771" y="6815"/>
                </a:moveTo>
                <a:lnTo>
                  <a:pt x="10942" y="6839"/>
                </a:lnTo>
                <a:lnTo>
                  <a:pt x="11113" y="6888"/>
                </a:lnTo>
                <a:lnTo>
                  <a:pt x="11260" y="6986"/>
                </a:lnTo>
                <a:lnTo>
                  <a:pt x="11406" y="7084"/>
                </a:lnTo>
                <a:lnTo>
                  <a:pt x="11504" y="7230"/>
                </a:lnTo>
                <a:lnTo>
                  <a:pt x="11577" y="7401"/>
                </a:lnTo>
                <a:lnTo>
                  <a:pt x="11626" y="7572"/>
                </a:lnTo>
                <a:lnTo>
                  <a:pt x="11650" y="7767"/>
                </a:lnTo>
                <a:lnTo>
                  <a:pt x="11626" y="7963"/>
                </a:lnTo>
                <a:lnTo>
                  <a:pt x="11577" y="8134"/>
                </a:lnTo>
                <a:lnTo>
                  <a:pt x="11504" y="8305"/>
                </a:lnTo>
                <a:lnTo>
                  <a:pt x="11406" y="8451"/>
                </a:lnTo>
                <a:lnTo>
                  <a:pt x="11260" y="8549"/>
                </a:lnTo>
                <a:lnTo>
                  <a:pt x="11113" y="8647"/>
                </a:lnTo>
                <a:lnTo>
                  <a:pt x="10942" y="8696"/>
                </a:lnTo>
                <a:lnTo>
                  <a:pt x="10771" y="8720"/>
                </a:lnTo>
                <a:lnTo>
                  <a:pt x="10600" y="8696"/>
                </a:lnTo>
                <a:lnTo>
                  <a:pt x="10429" y="8647"/>
                </a:lnTo>
                <a:lnTo>
                  <a:pt x="10283" y="8549"/>
                </a:lnTo>
                <a:lnTo>
                  <a:pt x="10136" y="8451"/>
                </a:lnTo>
                <a:lnTo>
                  <a:pt x="10038" y="8305"/>
                </a:lnTo>
                <a:lnTo>
                  <a:pt x="9965" y="8134"/>
                </a:lnTo>
                <a:lnTo>
                  <a:pt x="9916" y="7963"/>
                </a:lnTo>
                <a:lnTo>
                  <a:pt x="9892" y="7767"/>
                </a:lnTo>
                <a:lnTo>
                  <a:pt x="9916" y="7572"/>
                </a:lnTo>
                <a:lnTo>
                  <a:pt x="9965" y="7401"/>
                </a:lnTo>
                <a:lnTo>
                  <a:pt x="10038" y="7230"/>
                </a:lnTo>
                <a:lnTo>
                  <a:pt x="10136" y="7084"/>
                </a:lnTo>
                <a:lnTo>
                  <a:pt x="10283" y="6986"/>
                </a:lnTo>
                <a:lnTo>
                  <a:pt x="10429" y="6888"/>
                </a:lnTo>
                <a:lnTo>
                  <a:pt x="10600" y="6839"/>
                </a:lnTo>
                <a:lnTo>
                  <a:pt x="10771" y="6815"/>
                </a:lnTo>
                <a:close/>
                <a:moveTo>
                  <a:pt x="11308" y="10210"/>
                </a:moveTo>
                <a:lnTo>
                  <a:pt x="11406" y="10234"/>
                </a:lnTo>
                <a:lnTo>
                  <a:pt x="11479" y="10259"/>
                </a:lnTo>
                <a:lnTo>
                  <a:pt x="11577" y="10307"/>
                </a:lnTo>
                <a:lnTo>
                  <a:pt x="11650" y="10356"/>
                </a:lnTo>
                <a:lnTo>
                  <a:pt x="11699" y="10430"/>
                </a:lnTo>
                <a:lnTo>
                  <a:pt x="11748" y="10527"/>
                </a:lnTo>
                <a:lnTo>
                  <a:pt x="11772" y="10625"/>
                </a:lnTo>
                <a:lnTo>
                  <a:pt x="11797" y="10698"/>
                </a:lnTo>
                <a:lnTo>
                  <a:pt x="11772" y="10796"/>
                </a:lnTo>
                <a:lnTo>
                  <a:pt x="11748" y="10894"/>
                </a:lnTo>
                <a:lnTo>
                  <a:pt x="11699" y="10967"/>
                </a:lnTo>
                <a:lnTo>
                  <a:pt x="11650" y="11065"/>
                </a:lnTo>
                <a:lnTo>
                  <a:pt x="11235" y="11431"/>
                </a:lnTo>
                <a:lnTo>
                  <a:pt x="10795" y="11773"/>
                </a:lnTo>
                <a:lnTo>
                  <a:pt x="10307" y="12041"/>
                </a:lnTo>
                <a:lnTo>
                  <a:pt x="9819" y="12286"/>
                </a:lnTo>
                <a:lnTo>
                  <a:pt x="9281" y="12457"/>
                </a:lnTo>
                <a:lnTo>
                  <a:pt x="8768" y="12603"/>
                </a:lnTo>
                <a:lnTo>
                  <a:pt x="8207" y="12676"/>
                </a:lnTo>
                <a:lnTo>
                  <a:pt x="7645" y="12701"/>
                </a:lnTo>
                <a:lnTo>
                  <a:pt x="7083" y="12676"/>
                </a:lnTo>
                <a:lnTo>
                  <a:pt x="6521" y="12603"/>
                </a:lnTo>
                <a:lnTo>
                  <a:pt x="6009" y="12457"/>
                </a:lnTo>
                <a:lnTo>
                  <a:pt x="5471" y="12286"/>
                </a:lnTo>
                <a:lnTo>
                  <a:pt x="4983" y="12041"/>
                </a:lnTo>
                <a:lnTo>
                  <a:pt x="4494" y="11773"/>
                </a:lnTo>
                <a:lnTo>
                  <a:pt x="4055" y="11431"/>
                </a:lnTo>
                <a:lnTo>
                  <a:pt x="3640" y="11065"/>
                </a:lnTo>
                <a:lnTo>
                  <a:pt x="3591" y="10967"/>
                </a:lnTo>
                <a:lnTo>
                  <a:pt x="3542" y="10894"/>
                </a:lnTo>
                <a:lnTo>
                  <a:pt x="3517" y="10796"/>
                </a:lnTo>
                <a:lnTo>
                  <a:pt x="3493" y="10698"/>
                </a:lnTo>
                <a:lnTo>
                  <a:pt x="3517" y="10625"/>
                </a:lnTo>
                <a:lnTo>
                  <a:pt x="3542" y="10527"/>
                </a:lnTo>
                <a:lnTo>
                  <a:pt x="3591" y="10430"/>
                </a:lnTo>
                <a:lnTo>
                  <a:pt x="3640" y="10356"/>
                </a:lnTo>
                <a:lnTo>
                  <a:pt x="3713" y="10307"/>
                </a:lnTo>
                <a:lnTo>
                  <a:pt x="3811" y="10259"/>
                </a:lnTo>
                <a:lnTo>
                  <a:pt x="3884" y="10234"/>
                </a:lnTo>
                <a:lnTo>
                  <a:pt x="3981" y="10210"/>
                </a:lnTo>
                <a:lnTo>
                  <a:pt x="4079" y="10234"/>
                </a:lnTo>
                <a:lnTo>
                  <a:pt x="4177" y="10259"/>
                </a:lnTo>
                <a:lnTo>
                  <a:pt x="4250" y="10307"/>
                </a:lnTo>
                <a:lnTo>
                  <a:pt x="4323" y="10356"/>
                </a:lnTo>
                <a:lnTo>
                  <a:pt x="4690" y="10674"/>
                </a:lnTo>
                <a:lnTo>
                  <a:pt x="5056" y="10942"/>
                </a:lnTo>
                <a:lnTo>
                  <a:pt x="5447" y="11187"/>
                </a:lnTo>
                <a:lnTo>
                  <a:pt x="5862" y="11382"/>
                </a:lnTo>
                <a:lnTo>
                  <a:pt x="6277" y="11529"/>
                </a:lnTo>
                <a:lnTo>
                  <a:pt x="6717" y="11651"/>
                </a:lnTo>
                <a:lnTo>
                  <a:pt x="7181" y="11700"/>
                </a:lnTo>
                <a:lnTo>
                  <a:pt x="7645" y="11724"/>
                </a:lnTo>
                <a:lnTo>
                  <a:pt x="8109" y="11700"/>
                </a:lnTo>
                <a:lnTo>
                  <a:pt x="8573" y="11651"/>
                </a:lnTo>
                <a:lnTo>
                  <a:pt x="9013" y="11529"/>
                </a:lnTo>
                <a:lnTo>
                  <a:pt x="9428" y="11382"/>
                </a:lnTo>
                <a:lnTo>
                  <a:pt x="9843" y="11187"/>
                </a:lnTo>
                <a:lnTo>
                  <a:pt x="10234" y="10942"/>
                </a:lnTo>
                <a:lnTo>
                  <a:pt x="10600" y="10674"/>
                </a:lnTo>
                <a:lnTo>
                  <a:pt x="10966" y="10356"/>
                </a:lnTo>
                <a:lnTo>
                  <a:pt x="11040" y="10307"/>
                </a:lnTo>
                <a:lnTo>
                  <a:pt x="11113" y="10259"/>
                </a:lnTo>
                <a:lnTo>
                  <a:pt x="11211" y="10234"/>
                </a:lnTo>
                <a:lnTo>
                  <a:pt x="11308" y="10210"/>
                </a:lnTo>
                <a:close/>
                <a:moveTo>
                  <a:pt x="7254" y="1"/>
                </a:moveTo>
                <a:lnTo>
                  <a:pt x="6863" y="50"/>
                </a:lnTo>
                <a:lnTo>
                  <a:pt x="6473" y="99"/>
                </a:lnTo>
                <a:lnTo>
                  <a:pt x="6106" y="147"/>
                </a:lnTo>
                <a:lnTo>
                  <a:pt x="5740" y="245"/>
                </a:lnTo>
                <a:lnTo>
                  <a:pt x="5374" y="343"/>
                </a:lnTo>
                <a:lnTo>
                  <a:pt x="5007" y="465"/>
                </a:lnTo>
                <a:lnTo>
                  <a:pt x="4665" y="611"/>
                </a:lnTo>
                <a:lnTo>
                  <a:pt x="4323" y="758"/>
                </a:lnTo>
                <a:lnTo>
                  <a:pt x="4006" y="929"/>
                </a:lnTo>
                <a:lnTo>
                  <a:pt x="3688" y="1100"/>
                </a:lnTo>
                <a:lnTo>
                  <a:pt x="3371" y="1295"/>
                </a:lnTo>
                <a:lnTo>
                  <a:pt x="3078" y="1515"/>
                </a:lnTo>
                <a:lnTo>
                  <a:pt x="2785" y="1735"/>
                </a:lnTo>
                <a:lnTo>
                  <a:pt x="2516" y="1979"/>
                </a:lnTo>
                <a:lnTo>
                  <a:pt x="2247" y="2248"/>
                </a:lnTo>
                <a:lnTo>
                  <a:pt x="1979" y="2516"/>
                </a:lnTo>
                <a:lnTo>
                  <a:pt x="1735" y="2785"/>
                </a:lnTo>
                <a:lnTo>
                  <a:pt x="1515" y="3078"/>
                </a:lnTo>
                <a:lnTo>
                  <a:pt x="1295" y="3371"/>
                </a:lnTo>
                <a:lnTo>
                  <a:pt x="1100" y="3689"/>
                </a:lnTo>
                <a:lnTo>
                  <a:pt x="929" y="4006"/>
                </a:lnTo>
                <a:lnTo>
                  <a:pt x="758" y="4324"/>
                </a:lnTo>
                <a:lnTo>
                  <a:pt x="611" y="4666"/>
                </a:lnTo>
                <a:lnTo>
                  <a:pt x="465" y="5008"/>
                </a:lnTo>
                <a:lnTo>
                  <a:pt x="342" y="5374"/>
                </a:lnTo>
                <a:lnTo>
                  <a:pt x="245" y="5740"/>
                </a:lnTo>
                <a:lnTo>
                  <a:pt x="147" y="6107"/>
                </a:lnTo>
                <a:lnTo>
                  <a:pt x="98" y="6473"/>
                </a:lnTo>
                <a:lnTo>
                  <a:pt x="49" y="6864"/>
                </a:lnTo>
                <a:lnTo>
                  <a:pt x="1" y="7255"/>
                </a:lnTo>
                <a:lnTo>
                  <a:pt x="1" y="7645"/>
                </a:lnTo>
                <a:lnTo>
                  <a:pt x="1" y="8036"/>
                </a:lnTo>
                <a:lnTo>
                  <a:pt x="49" y="8427"/>
                </a:lnTo>
                <a:lnTo>
                  <a:pt x="98" y="8818"/>
                </a:lnTo>
                <a:lnTo>
                  <a:pt x="147" y="9184"/>
                </a:lnTo>
                <a:lnTo>
                  <a:pt x="245" y="9550"/>
                </a:lnTo>
                <a:lnTo>
                  <a:pt x="342" y="9917"/>
                </a:lnTo>
                <a:lnTo>
                  <a:pt x="465" y="10283"/>
                </a:lnTo>
                <a:lnTo>
                  <a:pt x="611" y="10625"/>
                </a:lnTo>
                <a:lnTo>
                  <a:pt x="758" y="10967"/>
                </a:lnTo>
                <a:lnTo>
                  <a:pt x="929" y="11284"/>
                </a:lnTo>
                <a:lnTo>
                  <a:pt x="1100" y="11602"/>
                </a:lnTo>
                <a:lnTo>
                  <a:pt x="1295" y="11919"/>
                </a:lnTo>
                <a:lnTo>
                  <a:pt x="1515" y="12212"/>
                </a:lnTo>
                <a:lnTo>
                  <a:pt x="1735" y="12506"/>
                </a:lnTo>
                <a:lnTo>
                  <a:pt x="1979" y="12774"/>
                </a:lnTo>
                <a:lnTo>
                  <a:pt x="2247" y="13043"/>
                </a:lnTo>
                <a:lnTo>
                  <a:pt x="2516" y="13311"/>
                </a:lnTo>
                <a:lnTo>
                  <a:pt x="2785" y="13556"/>
                </a:lnTo>
                <a:lnTo>
                  <a:pt x="3078" y="13776"/>
                </a:lnTo>
                <a:lnTo>
                  <a:pt x="3371" y="13995"/>
                </a:lnTo>
                <a:lnTo>
                  <a:pt x="3688" y="14191"/>
                </a:lnTo>
                <a:lnTo>
                  <a:pt x="4006" y="14362"/>
                </a:lnTo>
                <a:lnTo>
                  <a:pt x="4323" y="14533"/>
                </a:lnTo>
                <a:lnTo>
                  <a:pt x="4665" y="14679"/>
                </a:lnTo>
                <a:lnTo>
                  <a:pt x="5007" y="14826"/>
                </a:lnTo>
                <a:lnTo>
                  <a:pt x="5374" y="14948"/>
                </a:lnTo>
                <a:lnTo>
                  <a:pt x="5740" y="15046"/>
                </a:lnTo>
                <a:lnTo>
                  <a:pt x="6106" y="15143"/>
                </a:lnTo>
                <a:lnTo>
                  <a:pt x="6473" y="15192"/>
                </a:lnTo>
                <a:lnTo>
                  <a:pt x="6863" y="15241"/>
                </a:lnTo>
                <a:lnTo>
                  <a:pt x="7254" y="15290"/>
                </a:lnTo>
                <a:lnTo>
                  <a:pt x="8036" y="15290"/>
                </a:lnTo>
                <a:lnTo>
                  <a:pt x="8426" y="15241"/>
                </a:lnTo>
                <a:lnTo>
                  <a:pt x="8817" y="15192"/>
                </a:lnTo>
                <a:lnTo>
                  <a:pt x="9184" y="15143"/>
                </a:lnTo>
                <a:lnTo>
                  <a:pt x="9550" y="15046"/>
                </a:lnTo>
                <a:lnTo>
                  <a:pt x="9916" y="14948"/>
                </a:lnTo>
                <a:lnTo>
                  <a:pt x="10283" y="14826"/>
                </a:lnTo>
                <a:lnTo>
                  <a:pt x="10625" y="14679"/>
                </a:lnTo>
                <a:lnTo>
                  <a:pt x="10966" y="14533"/>
                </a:lnTo>
                <a:lnTo>
                  <a:pt x="11284" y="14362"/>
                </a:lnTo>
                <a:lnTo>
                  <a:pt x="11601" y="14191"/>
                </a:lnTo>
                <a:lnTo>
                  <a:pt x="11919" y="13995"/>
                </a:lnTo>
                <a:lnTo>
                  <a:pt x="12212" y="13776"/>
                </a:lnTo>
                <a:lnTo>
                  <a:pt x="12505" y="13556"/>
                </a:lnTo>
                <a:lnTo>
                  <a:pt x="12774" y="13311"/>
                </a:lnTo>
                <a:lnTo>
                  <a:pt x="13042" y="13043"/>
                </a:lnTo>
                <a:lnTo>
                  <a:pt x="13311" y="12774"/>
                </a:lnTo>
                <a:lnTo>
                  <a:pt x="13555" y="12506"/>
                </a:lnTo>
                <a:lnTo>
                  <a:pt x="13775" y="12212"/>
                </a:lnTo>
                <a:lnTo>
                  <a:pt x="13995" y="11919"/>
                </a:lnTo>
                <a:lnTo>
                  <a:pt x="14190" y="11602"/>
                </a:lnTo>
                <a:lnTo>
                  <a:pt x="14361" y="11284"/>
                </a:lnTo>
                <a:lnTo>
                  <a:pt x="14532" y="10967"/>
                </a:lnTo>
                <a:lnTo>
                  <a:pt x="14679" y="10625"/>
                </a:lnTo>
                <a:lnTo>
                  <a:pt x="14825" y="10283"/>
                </a:lnTo>
                <a:lnTo>
                  <a:pt x="14947" y="9917"/>
                </a:lnTo>
                <a:lnTo>
                  <a:pt x="15045" y="9550"/>
                </a:lnTo>
                <a:lnTo>
                  <a:pt x="15143" y="9184"/>
                </a:lnTo>
                <a:lnTo>
                  <a:pt x="15192" y="8818"/>
                </a:lnTo>
                <a:lnTo>
                  <a:pt x="15240" y="8427"/>
                </a:lnTo>
                <a:lnTo>
                  <a:pt x="15289" y="8036"/>
                </a:lnTo>
                <a:lnTo>
                  <a:pt x="15289" y="7645"/>
                </a:lnTo>
                <a:lnTo>
                  <a:pt x="15289" y="7255"/>
                </a:lnTo>
                <a:lnTo>
                  <a:pt x="15240" y="6864"/>
                </a:lnTo>
                <a:lnTo>
                  <a:pt x="15192" y="6473"/>
                </a:lnTo>
                <a:lnTo>
                  <a:pt x="15143" y="6107"/>
                </a:lnTo>
                <a:lnTo>
                  <a:pt x="15045" y="5740"/>
                </a:lnTo>
                <a:lnTo>
                  <a:pt x="14947" y="5374"/>
                </a:lnTo>
                <a:lnTo>
                  <a:pt x="14825" y="5008"/>
                </a:lnTo>
                <a:lnTo>
                  <a:pt x="14679" y="4666"/>
                </a:lnTo>
                <a:lnTo>
                  <a:pt x="14532" y="4324"/>
                </a:lnTo>
                <a:lnTo>
                  <a:pt x="14361" y="4006"/>
                </a:lnTo>
                <a:lnTo>
                  <a:pt x="14190" y="3689"/>
                </a:lnTo>
                <a:lnTo>
                  <a:pt x="13995" y="3371"/>
                </a:lnTo>
                <a:lnTo>
                  <a:pt x="13775" y="3078"/>
                </a:lnTo>
                <a:lnTo>
                  <a:pt x="13555" y="2785"/>
                </a:lnTo>
                <a:lnTo>
                  <a:pt x="13311" y="2516"/>
                </a:lnTo>
                <a:lnTo>
                  <a:pt x="13042" y="2248"/>
                </a:lnTo>
                <a:lnTo>
                  <a:pt x="12774" y="1979"/>
                </a:lnTo>
                <a:lnTo>
                  <a:pt x="12505" y="1735"/>
                </a:lnTo>
                <a:lnTo>
                  <a:pt x="12212" y="1515"/>
                </a:lnTo>
                <a:lnTo>
                  <a:pt x="11919" y="1295"/>
                </a:lnTo>
                <a:lnTo>
                  <a:pt x="11601" y="1100"/>
                </a:lnTo>
                <a:lnTo>
                  <a:pt x="11284" y="929"/>
                </a:lnTo>
                <a:lnTo>
                  <a:pt x="10966" y="758"/>
                </a:lnTo>
                <a:lnTo>
                  <a:pt x="10625" y="611"/>
                </a:lnTo>
                <a:lnTo>
                  <a:pt x="10283" y="465"/>
                </a:lnTo>
                <a:lnTo>
                  <a:pt x="9916" y="343"/>
                </a:lnTo>
                <a:lnTo>
                  <a:pt x="9550" y="245"/>
                </a:lnTo>
                <a:lnTo>
                  <a:pt x="9184" y="147"/>
                </a:lnTo>
                <a:lnTo>
                  <a:pt x="8817" y="99"/>
                </a:lnTo>
                <a:lnTo>
                  <a:pt x="8426" y="50"/>
                </a:lnTo>
                <a:lnTo>
                  <a:pt x="803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4"/>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18</a:t>
            </a:fld>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13"/>
          <p:cNvSpPr txBox="1">
            <a:spLocks noGrp="1"/>
          </p:cNvSpPr>
          <p:nvPr>
            <p:ph type="ctrTitle" idx="4294967295"/>
          </p:nvPr>
        </p:nvSpPr>
        <p:spPr>
          <a:xfrm>
            <a:off x="3152775" y="1354750"/>
            <a:ext cx="456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2000" dirty="0">
                <a:solidFill>
                  <a:srgbClr val="4697A4"/>
                </a:solidFill>
              </a:rPr>
              <a:t>Hello</a:t>
            </a:r>
            <a:r>
              <a:rPr lang="en" sz="12000" dirty="0"/>
              <a:t>!</a:t>
            </a:r>
            <a:endParaRPr sz="12000" dirty="0"/>
          </a:p>
        </p:txBody>
      </p:sp>
      <p:sp>
        <p:nvSpPr>
          <p:cNvPr id="352" name="Google Shape;352;p13"/>
          <p:cNvSpPr txBox="1">
            <a:spLocks noGrp="1"/>
          </p:cNvSpPr>
          <p:nvPr>
            <p:ph type="body" idx="4294967295"/>
          </p:nvPr>
        </p:nvSpPr>
        <p:spPr>
          <a:xfrm>
            <a:off x="3286468" y="2400250"/>
            <a:ext cx="4562100" cy="24615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200" b="1" dirty="0"/>
              <a:t>Name   : Devansh Saxena</a:t>
            </a:r>
          </a:p>
          <a:p>
            <a:pPr marL="0" lvl="0" indent="0" algn="l" rtl="0">
              <a:spcBef>
                <a:spcPts val="600"/>
              </a:spcBef>
              <a:spcAft>
                <a:spcPts val="0"/>
              </a:spcAft>
              <a:buNone/>
            </a:pPr>
            <a:r>
              <a:rPr lang="en" sz="3200" b="1" dirty="0"/>
              <a:t>Branch : IT</a:t>
            </a:r>
          </a:p>
          <a:p>
            <a:pPr marL="0" lvl="0" indent="0" algn="l" rtl="0">
              <a:spcBef>
                <a:spcPts val="600"/>
              </a:spcBef>
              <a:spcAft>
                <a:spcPts val="0"/>
              </a:spcAft>
              <a:buNone/>
            </a:pPr>
            <a:r>
              <a:rPr lang="en" sz="3200" b="1" dirty="0"/>
              <a:t>St no    : 2013205</a:t>
            </a:r>
            <a:endParaRPr sz="3200" dirty="0"/>
          </a:p>
        </p:txBody>
      </p:sp>
      <p:sp>
        <p:nvSpPr>
          <p:cNvPr id="354" name="Google Shape;354;p13"/>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2</a:t>
            </a:fld>
            <a:endParaRPr/>
          </a:p>
        </p:txBody>
      </p:sp>
      <p:sp>
        <p:nvSpPr>
          <p:cNvPr id="4" name="Hexagon 3">
            <a:extLst>
              <a:ext uri="{FF2B5EF4-FFF2-40B4-BE49-F238E27FC236}">
                <a16:creationId xmlns:a16="http://schemas.microsoft.com/office/drawing/2014/main" id="{8FD895AB-2751-4E0B-BFA1-1FC326017631}"/>
              </a:ext>
            </a:extLst>
          </p:cNvPr>
          <p:cNvSpPr/>
          <p:nvPr/>
        </p:nvSpPr>
        <p:spPr>
          <a:xfrm>
            <a:off x="1112310" y="843516"/>
            <a:ext cx="1971132" cy="1462752"/>
          </a:xfrm>
          <a:prstGeom prst="hexagon">
            <a:avLst/>
          </a:prstGeom>
          <a:blipFill dpi="0" rotWithShape="1">
            <a:blip r:embed="rId3">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14"/>
          <p:cNvSpPr txBox="1">
            <a:spLocks noGrp="1"/>
          </p:cNvSpPr>
          <p:nvPr>
            <p:ph type="ctrTitle"/>
          </p:nvPr>
        </p:nvSpPr>
        <p:spPr>
          <a:xfrm>
            <a:off x="2743200" y="1735750"/>
            <a:ext cx="56388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IN" dirty="0"/>
              <a:t>PYTHON PROJECT </a:t>
            </a:r>
            <a:endParaRPr dirty="0"/>
          </a:p>
        </p:txBody>
      </p:sp>
      <p:sp>
        <p:nvSpPr>
          <p:cNvPr id="360" name="Google Shape;360;p14"/>
          <p:cNvSpPr txBox="1">
            <a:spLocks noGrp="1"/>
          </p:cNvSpPr>
          <p:nvPr>
            <p:ph type="subTitle" idx="1"/>
          </p:nvPr>
        </p:nvSpPr>
        <p:spPr>
          <a:xfrm>
            <a:off x="2743200" y="2821004"/>
            <a:ext cx="5696100" cy="78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1800" dirty="0"/>
              <a:t>BANKING MANAGEMENT SYSTEM </a:t>
            </a:r>
            <a:endParaRPr sz="1800" dirty="0"/>
          </a:p>
        </p:txBody>
      </p:sp>
      <p:sp>
        <p:nvSpPr>
          <p:cNvPr id="361" name="Google Shape;361;p14"/>
          <p:cNvSpPr txBox="1"/>
          <p:nvPr/>
        </p:nvSpPr>
        <p:spPr>
          <a:xfrm>
            <a:off x="409575" y="1676400"/>
            <a:ext cx="2067000" cy="17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4800" b="1">
                <a:solidFill>
                  <a:srgbClr val="FFFFFF"/>
                </a:solidFill>
                <a:latin typeface="Nixie One"/>
                <a:ea typeface="Nixie One"/>
                <a:cs typeface="Nixie One"/>
                <a:sym typeface="Nixie One"/>
              </a:rPr>
              <a:t>1</a:t>
            </a:r>
            <a:endParaRPr b="1">
              <a:solidFill>
                <a:srgbClr val="FFFFFF"/>
              </a:solidFill>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CAEEC-FB13-4B0A-BA1A-62D94EEF4CE5}"/>
              </a:ext>
            </a:extLst>
          </p:cNvPr>
          <p:cNvSpPr>
            <a:spLocks noGrp="1"/>
          </p:cNvSpPr>
          <p:nvPr>
            <p:ph type="ctrTitle"/>
          </p:nvPr>
        </p:nvSpPr>
        <p:spPr>
          <a:xfrm>
            <a:off x="2771850" y="503274"/>
            <a:ext cx="5638800" cy="939159"/>
          </a:xfrm>
        </p:spPr>
        <p:txBody>
          <a:bodyPr/>
          <a:lstStyle/>
          <a:p>
            <a:r>
              <a:rPr lang="en-IN" dirty="0"/>
              <a:t>DATABASE MANAGEMENT</a:t>
            </a:r>
          </a:p>
        </p:txBody>
      </p:sp>
      <p:sp>
        <p:nvSpPr>
          <p:cNvPr id="3" name="Subtitle 2">
            <a:extLst>
              <a:ext uri="{FF2B5EF4-FFF2-40B4-BE49-F238E27FC236}">
                <a16:creationId xmlns:a16="http://schemas.microsoft.com/office/drawing/2014/main" id="{55D148B9-F52C-47B8-8158-8379CDCF2F04}"/>
              </a:ext>
            </a:extLst>
          </p:cNvPr>
          <p:cNvSpPr>
            <a:spLocks noGrp="1"/>
          </p:cNvSpPr>
          <p:nvPr>
            <p:ph type="subTitle" idx="1"/>
          </p:nvPr>
        </p:nvSpPr>
        <p:spPr>
          <a:xfrm>
            <a:off x="2516373" y="2052033"/>
            <a:ext cx="5696100" cy="784800"/>
          </a:xfrm>
        </p:spPr>
        <p:txBody>
          <a:bodyPr/>
          <a:lstStyle/>
          <a:p>
            <a:r>
              <a:rPr lang="en-US" sz="2000" dirty="0"/>
              <a:t>     A large section of My project focuses on database management. You’ll have to create a database for the banking solution to facilitate its functioning. You should be familiar with the basics of database management. </a:t>
            </a:r>
            <a:endParaRPr lang="en-IN" sz="2000" dirty="0"/>
          </a:p>
        </p:txBody>
      </p:sp>
    </p:spTree>
    <p:extLst>
      <p:ext uri="{BB962C8B-B14F-4D97-AF65-F5344CB8AC3E}">
        <p14:creationId xmlns:p14="http://schemas.microsoft.com/office/powerpoint/2010/main" val="40883247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76DF-657B-4329-A0F3-13154B6F4C70}"/>
              </a:ext>
            </a:extLst>
          </p:cNvPr>
          <p:cNvSpPr>
            <a:spLocks noGrp="1"/>
          </p:cNvSpPr>
          <p:nvPr>
            <p:ph type="ctrTitle"/>
          </p:nvPr>
        </p:nvSpPr>
        <p:spPr>
          <a:xfrm>
            <a:off x="2863702" y="729202"/>
            <a:ext cx="5638800" cy="1159800"/>
          </a:xfrm>
        </p:spPr>
        <p:txBody>
          <a:bodyPr/>
          <a:lstStyle/>
          <a:p>
            <a:r>
              <a:rPr lang="en-US" sz="2800" b="1" i="0" dirty="0">
                <a:effectLst/>
                <a:latin typeface="Open Sans" panose="020B0606030504020204" pitchFamily="34" charset="0"/>
              </a:rPr>
              <a:t>Bank Management System</a:t>
            </a:r>
            <a:br>
              <a:rPr lang="en-US" b="1" i="0" dirty="0">
                <a:solidFill>
                  <a:schemeClr val="bg1">
                    <a:lumMod val="50000"/>
                    <a:lumOff val="50000"/>
                  </a:schemeClr>
                </a:solidFill>
                <a:effectLst/>
                <a:latin typeface="Open Sans" panose="020B0606030504020204" pitchFamily="34" charset="0"/>
              </a:rPr>
            </a:br>
            <a:endParaRPr lang="en-IN" dirty="0">
              <a:solidFill>
                <a:schemeClr val="bg1">
                  <a:lumMod val="50000"/>
                  <a:lumOff val="50000"/>
                </a:schemeClr>
              </a:solidFill>
            </a:endParaRPr>
          </a:p>
        </p:txBody>
      </p:sp>
      <p:sp>
        <p:nvSpPr>
          <p:cNvPr id="3" name="Subtitle 2">
            <a:extLst>
              <a:ext uri="{FF2B5EF4-FFF2-40B4-BE49-F238E27FC236}">
                <a16:creationId xmlns:a16="http://schemas.microsoft.com/office/drawing/2014/main" id="{3DEACF6F-06A0-4E78-BFD5-4C5F27311487}"/>
              </a:ext>
            </a:extLst>
          </p:cNvPr>
          <p:cNvSpPr>
            <a:spLocks noGrp="1"/>
          </p:cNvSpPr>
          <p:nvPr>
            <p:ph type="subTitle" idx="1"/>
          </p:nvPr>
        </p:nvSpPr>
        <p:spPr>
          <a:xfrm>
            <a:off x="2693582" y="2179350"/>
            <a:ext cx="5696100" cy="784800"/>
          </a:xfrm>
        </p:spPr>
        <p:txBody>
          <a:bodyPr/>
          <a:lstStyle/>
          <a:p>
            <a:pPr algn="l"/>
            <a:r>
              <a:rPr lang="en-US" b="0" i="0" dirty="0">
                <a:solidFill>
                  <a:schemeClr val="tx1"/>
                </a:solidFill>
                <a:effectLst/>
                <a:latin typeface="Open Sans" panose="020B0606030504020204" pitchFamily="34" charset="0"/>
              </a:rPr>
              <a:t>      </a:t>
            </a:r>
            <a:r>
              <a:rPr lang="en-US" sz="1800" b="0" i="0" dirty="0">
                <a:solidFill>
                  <a:schemeClr val="tx1"/>
                </a:solidFill>
                <a:effectLst/>
                <a:latin typeface="Open Sans" panose="020B0606030504020204" pitchFamily="34" charset="0"/>
              </a:rPr>
              <a:t>The Bank Management System (BMS) is a web-based application used for paying financial institutions for the services they provide to the Bureau of the Fiscal Service. BMS also provides analytical tools to review, and approve compensation, budgets, and outflows</a:t>
            </a:r>
            <a:r>
              <a:rPr lang="en-US" b="0" i="0" dirty="0">
                <a:solidFill>
                  <a:schemeClr val="tx1"/>
                </a:solidFill>
                <a:effectLst/>
                <a:latin typeface="Open Sans" panose="020B0606030504020204" pitchFamily="34" charset="0"/>
              </a:rPr>
              <a:t>.</a:t>
            </a:r>
          </a:p>
          <a:p>
            <a:endParaRPr lang="en-IN" dirty="0"/>
          </a:p>
        </p:txBody>
      </p:sp>
    </p:spTree>
    <p:extLst>
      <p:ext uri="{BB962C8B-B14F-4D97-AF65-F5344CB8AC3E}">
        <p14:creationId xmlns:p14="http://schemas.microsoft.com/office/powerpoint/2010/main" val="3674160481"/>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6CF09-6B2E-44CD-93EB-1EB3ADCABC7E}"/>
              </a:ext>
            </a:extLst>
          </p:cNvPr>
          <p:cNvSpPr>
            <a:spLocks noGrp="1"/>
          </p:cNvSpPr>
          <p:nvPr>
            <p:ph type="ctrTitle"/>
          </p:nvPr>
        </p:nvSpPr>
        <p:spPr>
          <a:xfrm>
            <a:off x="3154326" y="502374"/>
            <a:ext cx="5638800" cy="1159800"/>
          </a:xfrm>
        </p:spPr>
        <p:txBody>
          <a:bodyPr/>
          <a:lstStyle/>
          <a:p>
            <a:r>
              <a:rPr lang="en-IN" b="1" i="0" dirty="0">
                <a:effectLst/>
                <a:latin typeface="Open Sans" panose="020B0606030504020204" pitchFamily="34" charset="0"/>
              </a:rPr>
              <a:t>Who uses BMS?</a:t>
            </a:r>
            <a:br>
              <a:rPr lang="en-IN" b="1" i="0" dirty="0">
                <a:solidFill>
                  <a:srgbClr val="3A3A3A"/>
                </a:solidFill>
                <a:effectLst/>
                <a:latin typeface="Open Sans" panose="020B0606030504020204" pitchFamily="34" charset="0"/>
              </a:rPr>
            </a:br>
            <a:endParaRPr lang="en-IN" dirty="0"/>
          </a:p>
        </p:txBody>
      </p:sp>
      <p:sp>
        <p:nvSpPr>
          <p:cNvPr id="4" name="Subtitle 3">
            <a:extLst>
              <a:ext uri="{FF2B5EF4-FFF2-40B4-BE49-F238E27FC236}">
                <a16:creationId xmlns:a16="http://schemas.microsoft.com/office/drawing/2014/main" id="{2E2AE4EE-8469-4CB3-B61D-1BAD74058E01}"/>
              </a:ext>
            </a:extLst>
          </p:cNvPr>
          <p:cNvSpPr>
            <a:spLocks noGrp="1"/>
          </p:cNvSpPr>
          <p:nvPr>
            <p:ph type="subTitle" idx="1"/>
          </p:nvPr>
        </p:nvSpPr>
        <p:spPr>
          <a:xfrm>
            <a:off x="2792819" y="2076725"/>
            <a:ext cx="5696100" cy="784800"/>
          </a:xfrm>
        </p:spPr>
        <p:txBody>
          <a:bodyPr/>
          <a:lstStyle/>
          <a:p>
            <a:pPr algn="l"/>
            <a:r>
              <a:rPr lang="en-US" sz="2000" b="0" i="0" dirty="0">
                <a:solidFill>
                  <a:schemeClr val="tx1"/>
                </a:solidFill>
                <a:effectLst/>
                <a:latin typeface="Open Sans" panose="020B0606030504020204" pitchFamily="34" charset="0"/>
              </a:rPr>
              <a:t>               Three groups use BMS:</a:t>
            </a:r>
          </a:p>
          <a:p>
            <a:pPr algn="l">
              <a:buFont typeface="Arial" panose="020B0604020202020204" pitchFamily="34" charset="0"/>
              <a:buChar char="•"/>
            </a:pPr>
            <a:r>
              <a:rPr lang="en-US" sz="2000" b="0" i="0" dirty="0">
                <a:solidFill>
                  <a:schemeClr val="tx1"/>
                </a:solidFill>
                <a:effectLst/>
                <a:latin typeface="inherit"/>
              </a:rPr>
              <a:t>The Bureau of the Fiscal Service owns BMS.</a:t>
            </a:r>
          </a:p>
          <a:p>
            <a:pPr algn="l">
              <a:buFont typeface="Arial" panose="020B0604020202020204" pitchFamily="34" charset="0"/>
              <a:buChar char="•"/>
            </a:pPr>
            <a:r>
              <a:rPr lang="en-US" sz="2000" b="0" i="0" dirty="0">
                <a:solidFill>
                  <a:schemeClr val="tx1"/>
                </a:solidFill>
                <a:effectLst/>
                <a:latin typeface="inherit"/>
              </a:rPr>
              <a:t>The Federal </a:t>
            </a:r>
            <a:r>
              <a:rPr lang="en-US" sz="2000" b="0" i="0" dirty="0">
                <a:solidFill>
                  <a:srgbClr val="FFFFFF"/>
                </a:solidFill>
                <a:effectLst/>
                <a:latin typeface="inherit"/>
              </a:rPr>
              <a:t>Reserve</a:t>
            </a:r>
            <a:r>
              <a:rPr lang="en-US" sz="2000" b="0" i="0" dirty="0">
                <a:solidFill>
                  <a:schemeClr val="tx1"/>
                </a:solidFill>
                <a:effectLst/>
                <a:latin typeface="inherit"/>
              </a:rPr>
              <a:t> Bank of St. Louis runs BMS.</a:t>
            </a:r>
          </a:p>
          <a:p>
            <a:pPr algn="l">
              <a:buFont typeface="Arial" panose="020B0604020202020204" pitchFamily="34" charset="0"/>
              <a:buChar char="•"/>
            </a:pPr>
            <a:r>
              <a:rPr lang="en-US" sz="2000" b="0" i="0" dirty="0">
                <a:solidFill>
                  <a:schemeClr val="tx1"/>
                </a:solidFill>
                <a:effectLst/>
                <a:latin typeface="inherit"/>
              </a:rPr>
              <a:t>Financial institutions that provide services to Fiscal Service use BMS to report and get paid.</a:t>
            </a:r>
          </a:p>
          <a:p>
            <a:endParaRPr lang="en-IN" dirty="0"/>
          </a:p>
        </p:txBody>
      </p:sp>
      <p:sp>
        <p:nvSpPr>
          <p:cNvPr id="3" name="Slide Number Placeholder 2">
            <a:extLst>
              <a:ext uri="{FF2B5EF4-FFF2-40B4-BE49-F238E27FC236}">
                <a16:creationId xmlns:a16="http://schemas.microsoft.com/office/drawing/2014/main" id="{86C78B66-6488-41D6-B73C-CB7ADDBB5B6C}"/>
              </a:ext>
            </a:extLst>
          </p:cNvPr>
          <p:cNvSpPr>
            <a:spLocks noGrp="1"/>
          </p:cNvSpPr>
          <p:nvPr>
            <p:ph type="sldNum" idx="4294967295"/>
          </p:nvPr>
        </p:nvSpPr>
        <p:spPr>
          <a:xfrm>
            <a:off x="0" y="4786313"/>
            <a:ext cx="547688" cy="357187"/>
          </a:xfrm>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414213508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867325" y="468800"/>
            <a:ext cx="2691900" cy="3108300"/>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67425" y="448344"/>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6000" dirty="0"/>
              <a:t>The Problem</a:t>
            </a:r>
            <a:endParaRPr sz="6000" dirty="0"/>
          </a:p>
        </p:txBody>
      </p:sp>
      <p:sp>
        <p:nvSpPr>
          <p:cNvPr id="381" name="Google Shape;381;p17"/>
          <p:cNvSpPr txBox="1">
            <a:spLocks noGrp="1"/>
          </p:cNvSpPr>
          <p:nvPr>
            <p:ph type="subTitle" idx="4294967295"/>
          </p:nvPr>
        </p:nvSpPr>
        <p:spPr>
          <a:xfrm>
            <a:off x="4065948" y="1608144"/>
            <a:ext cx="43338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dirty="0">
                <a:solidFill>
                  <a:srgbClr val="FFFFFF"/>
                </a:solidFill>
              </a:rPr>
              <a:t>Customer experience is an integral part of a bank’s operations. That’s why banks focus a lot on improving customer experience by removing hassles and enhancing the facilities they provide. Opening a new account in a bank usually requires a person to visit the bank, fill out a form, and submit the necessary papers. All of these tasks take up a lot of time and dampen the overall customer experience. Moreover, many people have to take time out of their schedules to go to a bank.</a:t>
            </a:r>
            <a:endParaRPr sz="1600" dirty="0">
              <a:solidFill>
                <a:srgbClr val="FFFFFF"/>
              </a:solidFill>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7</a:t>
            </a:fld>
            <a:endParaRPr/>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17"/>
          <p:cNvSpPr/>
          <p:nvPr/>
        </p:nvSpPr>
        <p:spPr>
          <a:xfrm rot="-5400000">
            <a:off x="1172447" y="595884"/>
            <a:ext cx="2458651" cy="2913415"/>
          </a:xfrm>
          <a:custGeom>
            <a:avLst/>
            <a:gdLst/>
            <a:ahLst/>
            <a:cxnLst/>
            <a:rect l="l" t="t" r="r" b="b"/>
            <a:pathLst>
              <a:path w="120000" h="120000" extrusionOk="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l="100000" b="100000"/>
            </a:path>
            <a:tileRect t="-100000" r="-100000"/>
          </a:gra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Font typeface="Helvetica Neue"/>
              <a:buNone/>
            </a:pPr>
            <a:endParaRPr sz="3200" b="0" i="0" u="none" strike="noStrike" cap="none">
              <a:solidFill>
                <a:srgbClr val="FFFFFF"/>
              </a:solidFill>
              <a:latin typeface="Helvetica Neue"/>
              <a:ea typeface="Helvetica Neue"/>
              <a:cs typeface="Helvetica Neue"/>
              <a:sym typeface="Helvetica Neue"/>
            </a:endParaRPr>
          </a:p>
        </p:txBody>
      </p:sp>
      <p:sp>
        <p:nvSpPr>
          <p:cNvPr id="380" name="Google Shape;380;p17"/>
          <p:cNvSpPr txBox="1">
            <a:spLocks noGrp="1"/>
          </p:cNvSpPr>
          <p:nvPr>
            <p:ph type="ctrTitle" idx="4294967295"/>
          </p:nvPr>
        </p:nvSpPr>
        <p:spPr>
          <a:xfrm>
            <a:off x="3767425" y="448344"/>
            <a:ext cx="49911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sz="6000" dirty="0"/>
              <a:t>The Solution :</a:t>
            </a:r>
            <a:endParaRPr sz="6000" dirty="0"/>
          </a:p>
        </p:txBody>
      </p:sp>
      <p:sp>
        <p:nvSpPr>
          <p:cNvPr id="381" name="Google Shape;381;p17"/>
          <p:cNvSpPr txBox="1">
            <a:spLocks noGrp="1"/>
          </p:cNvSpPr>
          <p:nvPr>
            <p:ph type="subTitle" idx="4294967295"/>
          </p:nvPr>
        </p:nvSpPr>
        <p:spPr>
          <a:xfrm>
            <a:off x="4096075" y="1498656"/>
            <a:ext cx="43338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600" dirty="0">
                <a:solidFill>
                  <a:srgbClr val="FFFFFF"/>
                </a:solidFill>
              </a:rPr>
              <a:t>You can solve this problem by creating a software solution where people can sign up and open a new account in a bank digitally. This way, the person wouldn’t have to visit the bank physically and thus, would save a lot of time and effort. The banking management system can also allow the user to make transactions, deposit and withdraw funds, and check the account balance. Your solution would need an admin section which would look after the users’ accounts and the overall wellbeing of the database. You’ll have to connect the software to a database which will store all user information in distinct storage.</a:t>
            </a:r>
            <a:endParaRPr sz="1600" dirty="0">
              <a:solidFill>
                <a:srgbClr val="FFFFFF"/>
              </a:solidFill>
            </a:endParaRPr>
          </a:p>
        </p:txBody>
      </p:sp>
      <p:grpSp>
        <p:nvGrpSpPr>
          <p:cNvPr id="382" name="Google Shape;382;p17"/>
          <p:cNvGrpSpPr/>
          <p:nvPr/>
        </p:nvGrpSpPr>
        <p:grpSpPr>
          <a:xfrm>
            <a:off x="1885571" y="952450"/>
            <a:ext cx="1032405" cy="1032468"/>
            <a:chOff x="6654650" y="3665275"/>
            <a:chExt cx="409100" cy="409125"/>
          </a:xfrm>
        </p:grpSpPr>
        <p:sp>
          <p:nvSpPr>
            <p:cNvPr id="383" name="Google Shape;383;p17"/>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7"/>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5" name="Google Shape;385;p17"/>
          <p:cNvGrpSpPr/>
          <p:nvPr/>
        </p:nvGrpSpPr>
        <p:grpSpPr>
          <a:xfrm rot="-731900">
            <a:off x="1604965" y="2201851"/>
            <a:ext cx="688564" cy="688681"/>
            <a:chOff x="570875" y="4322250"/>
            <a:chExt cx="443300" cy="443325"/>
          </a:xfrm>
        </p:grpSpPr>
        <p:sp>
          <p:nvSpPr>
            <p:cNvPr id="386" name="Google Shape;386;p17"/>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7"/>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7"/>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7"/>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0E29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0" name="Google Shape;390;p17"/>
          <p:cNvSpPr/>
          <p:nvPr/>
        </p:nvSpPr>
        <p:spPr>
          <a:xfrm>
            <a:off x="2657037" y="2114501"/>
            <a:ext cx="260931" cy="24914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p:nvPr/>
        </p:nvSpPr>
        <p:spPr>
          <a:xfrm rot="2327381">
            <a:off x="1220786" y="1598881"/>
            <a:ext cx="443468" cy="423388"/>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7"/>
          <p:cNvSpPr/>
          <p:nvPr/>
        </p:nvSpPr>
        <p:spPr>
          <a:xfrm rot="2327012">
            <a:off x="2870273" y="1771645"/>
            <a:ext cx="183443" cy="1751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7"/>
          <p:cNvSpPr txBox="1">
            <a:spLocks noGrp="1"/>
          </p:cNvSpPr>
          <p:nvPr>
            <p:ph type="sldNum" idx="12"/>
          </p:nvPr>
        </p:nvSpPr>
        <p:spPr>
          <a:xfrm>
            <a:off x="13557" y="4785525"/>
            <a:ext cx="548700" cy="35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8156724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985A4-3F90-4A87-B870-74A144FE3552}"/>
              </a:ext>
            </a:extLst>
          </p:cNvPr>
          <p:cNvSpPr>
            <a:spLocks noGrp="1"/>
          </p:cNvSpPr>
          <p:nvPr>
            <p:ph type="title"/>
          </p:nvPr>
        </p:nvSpPr>
        <p:spPr>
          <a:xfrm>
            <a:off x="2313946" y="1118912"/>
            <a:ext cx="6830053" cy="645300"/>
          </a:xfrm>
        </p:spPr>
        <p:txBody>
          <a:bodyPr/>
          <a:lstStyle/>
          <a:p>
            <a:r>
              <a:rPr lang="en-US" sz="3200" dirty="0"/>
              <a:t>How to Make the Project More Challenging</a:t>
            </a:r>
            <a:endParaRPr lang="en-IN" sz="3200" dirty="0"/>
          </a:p>
        </p:txBody>
      </p:sp>
      <p:sp>
        <p:nvSpPr>
          <p:cNvPr id="3" name="Text Placeholder 2">
            <a:extLst>
              <a:ext uri="{FF2B5EF4-FFF2-40B4-BE49-F238E27FC236}">
                <a16:creationId xmlns:a16="http://schemas.microsoft.com/office/drawing/2014/main" id="{81B95629-8330-48F9-AAF0-3CDF7AE0E392}"/>
              </a:ext>
            </a:extLst>
          </p:cNvPr>
          <p:cNvSpPr>
            <a:spLocks noGrp="1"/>
          </p:cNvSpPr>
          <p:nvPr>
            <p:ph type="body" idx="1"/>
          </p:nvPr>
        </p:nvSpPr>
        <p:spPr>
          <a:xfrm>
            <a:off x="2186355" y="2262213"/>
            <a:ext cx="4944300" cy="1659900"/>
          </a:xfrm>
        </p:spPr>
        <p:txBody>
          <a:bodyPr/>
          <a:lstStyle/>
          <a:p>
            <a:r>
              <a:rPr lang="en-US" dirty="0">
                <a:solidFill>
                  <a:srgbClr val="FFFFFF"/>
                </a:solidFill>
              </a:rPr>
              <a:t>While this project is quite challenging, you can enhance its difficulty and take it a level further. To do so, you can add a layer of security, so the user’s data remains safe. Your software can have a login window where every user has to enter the password and username to access their accounts. You can also add a feature of opening multiple types of accounts. For example, banks offer Current accounts, Savings accounts, and others. Different accounts can have various facilities. </a:t>
            </a:r>
          </a:p>
          <a:p>
            <a:endParaRPr lang="en-IN" dirty="0"/>
          </a:p>
        </p:txBody>
      </p:sp>
      <p:sp>
        <p:nvSpPr>
          <p:cNvPr id="4" name="Slide Number Placeholder 3">
            <a:extLst>
              <a:ext uri="{FF2B5EF4-FFF2-40B4-BE49-F238E27FC236}">
                <a16:creationId xmlns:a16="http://schemas.microsoft.com/office/drawing/2014/main" id="{606E5B06-759C-4F27-8A4E-5CC109D54AD4}"/>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9</a:t>
            </a:fld>
            <a:endParaRPr lang="en"/>
          </a:p>
        </p:txBody>
      </p:sp>
      <p:pic>
        <p:nvPicPr>
          <p:cNvPr id="5" name="Picture 4">
            <a:extLst>
              <a:ext uri="{FF2B5EF4-FFF2-40B4-BE49-F238E27FC236}">
                <a16:creationId xmlns:a16="http://schemas.microsoft.com/office/drawing/2014/main" id="{163FC0BE-B12E-4361-8105-A0D00D698545}"/>
              </a:ext>
            </a:extLst>
          </p:cNvPr>
          <p:cNvPicPr>
            <a:picLocks noChangeAspect="1"/>
          </p:cNvPicPr>
          <p:nvPr/>
        </p:nvPicPr>
        <p:blipFill>
          <a:blip r:embed="rId2"/>
          <a:stretch>
            <a:fillRect/>
          </a:stretch>
        </p:blipFill>
        <p:spPr>
          <a:xfrm>
            <a:off x="622950" y="3154326"/>
            <a:ext cx="1079086" cy="767787"/>
          </a:xfrm>
          <a:prstGeom prst="rect">
            <a:avLst/>
          </a:prstGeom>
        </p:spPr>
      </p:pic>
    </p:spTree>
    <p:extLst>
      <p:ext uri="{BB962C8B-B14F-4D97-AF65-F5344CB8AC3E}">
        <p14:creationId xmlns:p14="http://schemas.microsoft.com/office/powerpoint/2010/main" val="8504666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theme/theme1.xml><?xml version="1.0" encoding="utf-8"?>
<a:theme xmlns:a="http://schemas.openxmlformats.org/drawingml/2006/main"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1004</Words>
  <Application>Microsoft Office PowerPoint</Application>
  <PresentationFormat>On-screen Show (16:9)</PresentationFormat>
  <Paragraphs>61</Paragraphs>
  <Slides>18</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Helvetica Neue</vt:lpstr>
      <vt:lpstr>inherit</vt:lpstr>
      <vt:lpstr>Muli</vt:lpstr>
      <vt:lpstr>Nixie One</vt:lpstr>
      <vt:lpstr>Open Sans</vt:lpstr>
      <vt:lpstr>Imogen template</vt:lpstr>
      <vt:lpstr>INTERNSHIP PROJECT</vt:lpstr>
      <vt:lpstr>Hello!</vt:lpstr>
      <vt:lpstr>PYTHON PROJECT </vt:lpstr>
      <vt:lpstr>DATABASE MANAGEMENT</vt:lpstr>
      <vt:lpstr>Bank Management System </vt:lpstr>
      <vt:lpstr>Who uses BMS? </vt:lpstr>
      <vt:lpstr>The Problem</vt:lpstr>
      <vt:lpstr>The Solution :</vt:lpstr>
      <vt:lpstr>How to Make the Project More Challenging</vt:lpstr>
      <vt:lpstr>A Code is worth a thousand words</vt:lpstr>
      <vt:lpstr>Source Code for Python   Banking Project</vt:lpstr>
      <vt:lpstr>8,526,124 Whoa! That’s a big number, aren’t you proud? These are the Demographics of Python all over the world</vt:lpstr>
      <vt:lpstr>PowerPoint Presentation</vt:lpstr>
      <vt:lpstr>What is the significance of working on mini projects?</vt:lpstr>
      <vt:lpstr>What is the logic behind the bank management system project?</vt:lpstr>
      <vt:lpstr>Project ideas similar to the bank management system.</vt:lpstr>
      <vt:lpstr>Credits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PROJECT</dc:title>
  <dc:creator>AVIRAL GOEL</dc:creator>
  <cp:lastModifiedBy>AVIRAL GOEL</cp:lastModifiedBy>
  <cp:revision>4</cp:revision>
  <dcterms:modified xsi:type="dcterms:W3CDTF">2021-10-19T10:36:30Z</dcterms:modified>
</cp:coreProperties>
</file>