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270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49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495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384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945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763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83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917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92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593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554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7/30/2023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5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7/30/2023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599849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E75A1B2D-A46F-E0FD-8BA0-0F80861016A5}"/>
              </a:ext>
            </a:extLst>
          </p:cNvPr>
          <p:cNvPicPr>
            <a:picLocks noChangeAspect="1"/>
          </p:cNvPicPr>
          <p:nvPr/>
        </p:nvPicPr>
        <p:blipFill rotWithShape="1">
          <a:blip r:embed="rId2"/>
          <a:srcRect t="5753" b="1389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404C32F1-C711-47CA-F9E1-4CB0EBC19335}"/>
              </a:ext>
            </a:extLst>
          </p:cNvPr>
          <p:cNvSpPr>
            <a:spLocks noGrp="1"/>
          </p:cNvSpPr>
          <p:nvPr>
            <p:ph type="ctrTitle"/>
          </p:nvPr>
        </p:nvSpPr>
        <p:spPr>
          <a:xfrm>
            <a:off x="6095999" y="3834174"/>
            <a:ext cx="5257800" cy="1701570"/>
          </a:xfrm>
        </p:spPr>
        <p:txBody>
          <a:bodyPr anchor="b">
            <a:normAutofit fontScale="90000"/>
          </a:bodyPr>
          <a:lstStyle/>
          <a:p>
            <a:r>
              <a:rPr lang="en-IN" sz="4400" dirty="0"/>
              <a:t>Campus Placement Prediction</a:t>
            </a:r>
          </a:p>
        </p:txBody>
      </p:sp>
      <p:sp>
        <p:nvSpPr>
          <p:cNvPr id="3" name="Subtitle 2">
            <a:extLst>
              <a:ext uri="{FF2B5EF4-FFF2-40B4-BE49-F238E27FC236}">
                <a16:creationId xmlns:a16="http://schemas.microsoft.com/office/drawing/2014/main" id="{A9967B23-152F-680C-E259-9747337F46F1}"/>
              </a:ext>
            </a:extLst>
          </p:cNvPr>
          <p:cNvSpPr>
            <a:spLocks noGrp="1"/>
          </p:cNvSpPr>
          <p:nvPr>
            <p:ph type="subTitle" idx="1"/>
          </p:nvPr>
        </p:nvSpPr>
        <p:spPr>
          <a:xfrm>
            <a:off x="6096000" y="5592499"/>
            <a:ext cx="5147960" cy="646785"/>
          </a:xfrm>
        </p:spPr>
        <p:txBody>
          <a:bodyPr>
            <a:normAutofit/>
          </a:bodyPr>
          <a:lstStyle/>
          <a:p>
            <a:endParaRPr lang="en-IN" sz="2000"/>
          </a:p>
        </p:txBody>
      </p:sp>
    </p:spTree>
    <p:extLst>
      <p:ext uri="{BB962C8B-B14F-4D97-AF65-F5344CB8AC3E}">
        <p14:creationId xmlns:p14="http://schemas.microsoft.com/office/powerpoint/2010/main" val="26957646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143BE-F420-3F3F-D72B-F6EDC4455E6C}"/>
              </a:ext>
            </a:extLst>
          </p:cNvPr>
          <p:cNvSpPr>
            <a:spLocks noGrp="1"/>
          </p:cNvSpPr>
          <p:nvPr>
            <p:ph idx="1"/>
          </p:nvPr>
        </p:nvSpPr>
        <p:spPr/>
        <p:txBody>
          <a:bodyPr>
            <a:normAutofit fontScale="70000" lnSpcReduction="20000"/>
          </a:bodyPr>
          <a:lstStyle/>
          <a:p>
            <a:pPr marL="0" indent="0">
              <a:buNone/>
            </a:pPr>
            <a:r>
              <a:rPr lang="en-US" dirty="0"/>
              <a:t>Objective: </a:t>
            </a:r>
          </a:p>
          <a:p>
            <a:r>
              <a:rPr lang="en-US" dirty="0"/>
              <a:t>The main objective of this PowerPoint presentation is to provide an in-depth analysis of the campus placement dataset and the results obtained from the predictive models. The presentation aims to deliver insights into the factors that influence campus placements, the accuracy of the models, and the potential impact on students' career decisions. It will be used to communicate the findings to stakeholders, including educational institutions, students, and placement officers.</a:t>
            </a:r>
          </a:p>
          <a:p>
            <a:r>
              <a:rPr lang="en-US" dirty="0"/>
              <a:t>Benefits:</a:t>
            </a:r>
          </a:p>
          <a:p>
            <a:r>
              <a:rPr lang="en-US" dirty="0"/>
              <a:t>Enhanced Decision Making</a:t>
            </a:r>
          </a:p>
          <a:p>
            <a:r>
              <a:rPr lang="en-US" dirty="0"/>
              <a:t>Time and cost saving</a:t>
            </a:r>
          </a:p>
          <a:p>
            <a:r>
              <a:rPr lang="en-US" dirty="0"/>
              <a:t>Improved placement outcome</a:t>
            </a:r>
          </a:p>
          <a:p>
            <a:r>
              <a:rPr lang="en-US" dirty="0"/>
              <a:t>Talent acquisition</a:t>
            </a:r>
          </a:p>
          <a:p>
            <a:endParaRPr lang="en-US" dirty="0"/>
          </a:p>
          <a:p>
            <a:endParaRPr lang="en-US" dirty="0"/>
          </a:p>
          <a:p>
            <a:endParaRPr lang="en-IN" dirty="0"/>
          </a:p>
        </p:txBody>
      </p:sp>
    </p:spTree>
    <p:extLst>
      <p:ext uri="{BB962C8B-B14F-4D97-AF65-F5344CB8AC3E}">
        <p14:creationId xmlns:p14="http://schemas.microsoft.com/office/powerpoint/2010/main" val="225768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69E746-C2AA-BD67-968F-98E9E41D5B18}"/>
              </a:ext>
            </a:extLst>
          </p:cNvPr>
          <p:cNvPicPr>
            <a:picLocks noChangeAspect="1"/>
          </p:cNvPicPr>
          <p:nvPr/>
        </p:nvPicPr>
        <p:blipFill>
          <a:blip r:embed="rId2"/>
          <a:stretch>
            <a:fillRect/>
          </a:stretch>
        </p:blipFill>
        <p:spPr>
          <a:xfrm>
            <a:off x="393924" y="590732"/>
            <a:ext cx="9480102" cy="4590686"/>
          </a:xfrm>
          <a:prstGeom prst="rect">
            <a:avLst/>
          </a:prstGeom>
        </p:spPr>
      </p:pic>
    </p:spTree>
    <p:extLst>
      <p:ext uri="{BB962C8B-B14F-4D97-AF65-F5344CB8AC3E}">
        <p14:creationId xmlns:p14="http://schemas.microsoft.com/office/powerpoint/2010/main" val="15508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1AD2-5E51-E6F3-0AF2-834CB7CAE240}"/>
              </a:ext>
            </a:extLst>
          </p:cNvPr>
          <p:cNvSpPr>
            <a:spLocks noGrp="1"/>
          </p:cNvSpPr>
          <p:nvPr>
            <p:ph type="title"/>
          </p:nvPr>
        </p:nvSpPr>
        <p:spPr/>
        <p:txBody>
          <a:bodyPr>
            <a:normAutofit/>
          </a:bodyPr>
          <a:lstStyle/>
          <a:p>
            <a:r>
              <a:rPr lang="en-US" dirty="0"/>
              <a:t>Data Validation and Data Transformation </a:t>
            </a:r>
            <a:endParaRPr lang="en-IN" dirty="0"/>
          </a:p>
        </p:txBody>
      </p:sp>
      <p:sp>
        <p:nvSpPr>
          <p:cNvPr id="3" name="Content Placeholder 2">
            <a:extLst>
              <a:ext uri="{FF2B5EF4-FFF2-40B4-BE49-F238E27FC236}">
                <a16:creationId xmlns:a16="http://schemas.microsoft.com/office/drawing/2014/main" id="{F30B54E6-A597-2A61-1F92-CBD3BE0EC4AC}"/>
              </a:ext>
            </a:extLst>
          </p:cNvPr>
          <p:cNvSpPr>
            <a:spLocks noGrp="1"/>
          </p:cNvSpPr>
          <p:nvPr>
            <p:ph idx="1"/>
          </p:nvPr>
        </p:nvSpPr>
        <p:spPr/>
        <p:txBody>
          <a:bodyPr>
            <a:normAutofit fontScale="62500" lnSpcReduction="20000"/>
          </a:bodyPr>
          <a:lstStyle/>
          <a:p>
            <a:r>
              <a:rPr lang="en-US" dirty="0"/>
              <a:t>Data Cleaning: Remove or correct any errors, inconsistencies, or missing values in the dataset to ensure data quality.</a:t>
            </a:r>
          </a:p>
          <a:p>
            <a:r>
              <a:rPr lang="en-US" dirty="0"/>
              <a:t>Feature Scaling: Scale numerical features to a common range (e.g., normalization or standardization) to prevent bias towards certain features during modeling.</a:t>
            </a:r>
          </a:p>
          <a:p>
            <a:r>
              <a:rPr lang="en-US" dirty="0"/>
              <a:t>Encoding Categorical Variables: Convert categorical variables into numerical form using techniques like one-hot encoding or label encoding.</a:t>
            </a:r>
          </a:p>
          <a:p>
            <a:r>
              <a:rPr lang="en-US" dirty="0"/>
              <a:t>Feature Engineering: Create new features or extract useful information from existing features to improve model performance.</a:t>
            </a:r>
          </a:p>
          <a:p>
            <a:r>
              <a:rPr lang="en-US" dirty="0"/>
              <a:t>Dimensionality Reduction: Use techniques like Principal Component Analysis (PCA) to reduce the number of features while preserving important information.</a:t>
            </a:r>
          </a:p>
          <a:p>
            <a:r>
              <a:rPr lang="en-US" dirty="0"/>
              <a:t>Handling Outliers: Identify and handle outliers in the data to avoid them from adversely affecting model performance.</a:t>
            </a:r>
          </a:p>
          <a:p>
            <a:r>
              <a:rPr lang="en-US" dirty="0"/>
              <a:t>Data Splitting: Divide the dataset into training, validation, and testing sets to train and evaluate the model effectively.</a:t>
            </a:r>
          </a:p>
        </p:txBody>
      </p:sp>
    </p:spTree>
    <p:extLst>
      <p:ext uri="{BB962C8B-B14F-4D97-AF65-F5344CB8AC3E}">
        <p14:creationId xmlns:p14="http://schemas.microsoft.com/office/powerpoint/2010/main" val="383070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9F63-F323-3013-81CF-6AC86B9C29AC}"/>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DA35B383-2F55-7FE7-D3DB-4D4D932DF5DE}"/>
              </a:ext>
            </a:extLst>
          </p:cNvPr>
          <p:cNvSpPr>
            <a:spLocks noGrp="1"/>
          </p:cNvSpPr>
          <p:nvPr>
            <p:ph idx="1"/>
          </p:nvPr>
        </p:nvSpPr>
        <p:spPr/>
        <p:txBody>
          <a:bodyPr>
            <a:normAutofit/>
          </a:bodyPr>
          <a:lstStyle/>
          <a:p>
            <a:r>
              <a:rPr lang="en-US" dirty="0"/>
              <a:t>Data Preprocessing   </a:t>
            </a:r>
          </a:p>
          <a:p>
            <a:r>
              <a:rPr lang="en-US" dirty="0"/>
              <a:t>Performing EDA to get insight of data like  identifying distribution , outliers ,trend</a:t>
            </a:r>
          </a:p>
          <a:p>
            <a:r>
              <a:rPr lang="en-US" dirty="0"/>
              <a:t>      among data etc.</a:t>
            </a:r>
          </a:p>
          <a:p>
            <a:r>
              <a:rPr lang="en-US" dirty="0"/>
              <a:t>Check for null values in the columns. If present impute the null values.</a:t>
            </a:r>
          </a:p>
          <a:p>
            <a:r>
              <a:rPr lang="en-US" dirty="0"/>
              <a:t>Encode the categorical values with numeric values.</a:t>
            </a:r>
          </a:p>
          <a:p>
            <a:r>
              <a:rPr lang="en-US" dirty="0"/>
              <a:t>Perform Standard Scalar to scale down the values.</a:t>
            </a:r>
          </a:p>
        </p:txBody>
      </p:sp>
    </p:spTree>
    <p:extLst>
      <p:ext uri="{BB962C8B-B14F-4D97-AF65-F5344CB8AC3E}">
        <p14:creationId xmlns:p14="http://schemas.microsoft.com/office/powerpoint/2010/main" val="73038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60CB-C3BF-88D5-5073-D4E00A251B85}"/>
              </a:ext>
            </a:extLst>
          </p:cNvPr>
          <p:cNvSpPr>
            <a:spLocks noGrp="1"/>
          </p:cNvSpPr>
          <p:nvPr>
            <p:ph type="title"/>
          </p:nvPr>
        </p:nvSpPr>
        <p:spPr/>
        <p:txBody>
          <a:bodyPr/>
          <a:lstStyle/>
          <a:p>
            <a:r>
              <a:rPr lang="en-US" dirty="0"/>
              <a:t>Prediction</a:t>
            </a:r>
            <a:endParaRPr lang="en-IN" dirty="0"/>
          </a:p>
        </p:txBody>
      </p:sp>
      <p:sp>
        <p:nvSpPr>
          <p:cNvPr id="3" name="Content Placeholder 2">
            <a:extLst>
              <a:ext uri="{FF2B5EF4-FFF2-40B4-BE49-F238E27FC236}">
                <a16:creationId xmlns:a16="http://schemas.microsoft.com/office/drawing/2014/main" id="{BDDE0230-B4AD-F141-76E6-18173B98ED36}"/>
              </a:ext>
            </a:extLst>
          </p:cNvPr>
          <p:cNvSpPr>
            <a:spLocks noGrp="1"/>
          </p:cNvSpPr>
          <p:nvPr>
            <p:ph idx="1"/>
          </p:nvPr>
        </p:nvSpPr>
        <p:spPr/>
        <p:txBody>
          <a:bodyPr>
            <a:normAutofit/>
          </a:bodyPr>
          <a:lstStyle/>
          <a:p>
            <a:r>
              <a:rPr lang="en-US" dirty="0"/>
              <a:t>Used Logistic regression and SVM for predicting if placed or not. Then using linear regression to predict salary.</a:t>
            </a:r>
          </a:p>
          <a:p>
            <a:r>
              <a:rPr lang="en-US" dirty="0"/>
              <a:t>Used threshold selection for logistic regressing to boost accuracy score</a:t>
            </a:r>
          </a:p>
          <a:p>
            <a:r>
              <a:rPr lang="en-US" dirty="0"/>
              <a:t>Also tested various other models.</a:t>
            </a:r>
          </a:p>
          <a:p>
            <a:r>
              <a:rPr lang="en-US" dirty="0"/>
              <a:t>Model was tested on test dataset and various metrics were evaluated</a:t>
            </a:r>
          </a:p>
          <a:p>
            <a:r>
              <a:rPr lang="en-US" dirty="0"/>
              <a:t>The best accuracy score was found in logistic regression</a:t>
            </a:r>
          </a:p>
        </p:txBody>
      </p:sp>
    </p:spTree>
    <p:extLst>
      <p:ext uri="{BB962C8B-B14F-4D97-AF65-F5344CB8AC3E}">
        <p14:creationId xmlns:p14="http://schemas.microsoft.com/office/powerpoint/2010/main" val="31103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3C535-0A68-03F8-28E5-E89F39E42B71}"/>
              </a:ext>
            </a:extLst>
          </p:cNvPr>
          <p:cNvSpPr>
            <a:spLocks noGrp="1"/>
          </p:cNvSpPr>
          <p:nvPr>
            <p:ph idx="1"/>
          </p:nvPr>
        </p:nvSpPr>
        <p:spPr/>
        <p:txBody>
          <a:bodyPr>
            <a:normAutofit fontScale="92500" lnSpcReduction="10000"/>
          </a:bodyPr>
          <a:lstStyle/>
          <a:p>
            <a:pPr marL="0" indent="0">
              <a:buNone/>
            </a:pPr>
            <a:r>
              <a:rPr lang="en-US" dirty="0"/>
              <a:t>Q &amp; A:</a:t>
            </a:r>
          </a:p>
          <a:p>
            <a:r>
              <a:rPr lang="en-US" dirty="0"/>
              <a:t>Q1) What’s the source of data?</a:t>
            </a:r>
          </a:p>
          <a:p>
            <a:r>
              <a:rPr lang="en-US" dirty="0"/>
              <a:t>	https://www.kaggle.com/c/ml-with-python-course-project/data</a:t>
            </a:r>
          </a:p>
          <a:p>
            <a:r>
              <a:rPr lang="en-US" dirty="0"/>
              <a:t>Q 2) What was the type of data?</a:t>
            </a:r>
          </a:p>
          <a:p>
            <a:r>
              <a:rPr lang="en-US" dirty="0"/>
              <a:t>	The data was the combination of numerical and Categorical values.</a:t>
            </a:r>
          </a:p>
          <a:p>
            <a:r>
              <a:rPr lang="en-US" dirty="0"/>
              <a:t>Q 3) What’s the complete flow you followed in this Project?</a:t>
            </a:r>
          </a:p>
          <a:p>
            <a:r>
              <a:rPr lang="en-US" dirty="0"/>
              <a:t>	Refer slide 3 for better Understanding </a:t>
            </a:r>
          </a:p>
          <a:p>
            <a:endParaRPr lang="en-IN" dirty="0"/>
          </a:p>
        </p:txBody>
      </p:sp>
    </p:spTree>
    <p:extLst>
      <p:ext uri="{BB962C8B-B14F-4D97-AF65-F5344CB8AC3E}">
        <p14:creationId xmlns:p14="http://schemas.microsoft.com/office/powerpoint/2010/main" val="27068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76F88-4E7E-58E4-06C4-10B4431D8185}"/>
              </a:ext>
            </a:extLst>
          </p:cNvPr>
          <p:cNvSpPr>
            <a:spLocks noGrp="1"/>
          </p:cNvSpPr>
          <p:nvPr>
            <p:ph idx="1"/>
          </p:nvPr>
        </p:nvSpPr>
        <p:spPr/>
        <p:txBody>
          <a:bodyPr>
            <a:normAutofit fontScale="92500"/>
          </a:bodyPr>
          <a:lstStyle/>
          <a:p>
            <a:r>
              <a:rPr lang="en-US" dirty="0"/>
              <a:t>Q 6) What techniques were you using for data pre-processing?</a:t>
            </a:r>
          </a:p>
          <a:p>
            <a:r>
              <a:rPr lang="en-US" dirty="0"/>
              <a:t>Removing unwanted attributes</a:t>
            </a:r>
          </a:p>
          <a:p>
            <a:r>
              <a:rPr lang="en-US" dirty="0"/>
              <a:t>Visualizing  relation of independent variables with each other and output variables</a:t>
            </a:r>
          </a:p>
          <a:p>
            <a:r>
              <a:rPr lang="en-US" dirty="0"/>
              <a:t>Removing outliers</a:t>
            </a:r>
          </a:p>
          <a:p>
            <a:r>
              <a:rPr lang="en-US" dirty="0"/>
              <a:t>Cleaning data and imputing if null values are present. </a:t>
            </a:r>
          </a:p>
          <a:p>
            <a:r>
              <a:rPr lang="en-US" dirty="0"/>
              <a:t>Converting categorical data into numeric values.</a:t>
            </a:r>
          </a:p>
          <a:p>
            <a:r>
              <a:rPr lang="en-US" dirty="0"/>
              <a:t>Scaling the data</a:t>
            </a:r>
          </a:p>
          <a:p>
            <a:endParaRPr lang="en-IN" dirty="0"/>
          </a:p>
        </p:txBody>
      </p:sp>
    </p:spTree>
    <p:extLst>
      <p:ext uri="{BB962C8B-B14F-4D97-AF65-F5344CB8AC3E}">
        <p14:creationId xmlns:p14="http://schemas.microsoft.com/office/powerpoint/2010/main" val="8882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42695-66A5-AC35-0C30-87E34FACAEB7}"/>
              </a:ext>
            </a:extLst>
          </p:cNvPr>
          <p:cNvSpPr>
            <a:spLocks noGrp="1"/>
          </p:cNvSpPr>
          <p:nvPr>
            <p:ph idx="1"/>
          </p:nvPr>
        </p:nvSpPr>
        <p:spPr/>
        <p:txBody>
          <a:bodyPr/>
          <a:lstStyle/>
          <a:p>
            <a:r>
              <a:rPr lang="en-US" dirty="0"/>
              <a:t>Q 7) How training was done or what models were used?</a:t>
            </a:r>
          </a:p>
          <a:p>
            <a:r>
              <a:rPr lang="en-US" dirty="0"/>
              <a:t>Before diving the data in training and validation set we performed clustering over fit to divide the data into clusters.</a:t>
            </a:r>
          </a:p>
          <a:p>
            <a:r>
              <a:rPr lang="en-US" dirty="0"/>
              <a:t>The scaling was performed over training and validation data</a:t>
            </a:r>
          </a:p>
          <a:p>
            <a:endParaRPr lang="en-IN" dirty="0"/>
          </a:p>
        </p:txBody>
      </p:sp>
    </p:spTree>
    <p:extLst>
      <p:ext uri="{BB962C8B-B14F-4D97-AF65-F5344CB8AC3E}">
        <p14:creationId xmlns:p14="http://schemas.microsoft.com/office/powerpoint/2010/main" val="3775806717"/>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TotalTime>
  <Words>524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BrushVTI</vt:lpstr>
      <vt:lpstr>Campus Placement Prediction</vt:lpstr>
      <vt:lpstr>PowerPoint Presentation</vt:lpstr>
      <vt:lpstr>PowerPoint Presentation</vt:lpstr>
      <vt:lpstr>Data Validation and Data Transformation </vt:lpstr>
      <vt:lpstr>Model Training</vt:lpstr>
      <vt:lpstr>Prediction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Prediction</dc:title>
  <dc:creator>Dev Reshamiya</dc:creator>
  <cp:lastModifiedBy>Dev Reshamiya</cp:lastModifiedBy>
  <cp:revision>1</cp:revision>
  <dcterms:created xsi:type="dcterms:W3CDTF">2023-07-30T12:15:13Z</dcterms:created>
  <dcterms:modified xsi:type="dcterms:W3CDTF">2023-07-30T12:18:54Z</dcterms:modified>
</cp:coreProperties>
</file>