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272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5539"/>
    <a:srgbClr val="EB701D"/>
    <a:srgbClr val="B83E18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6" autoAdjust="0"/>
    <p:restoredTop sz="86384" autoAdjust="0"/>
  </p:normalViewPr>
  <p:slideViewPr>
    <p:cSldViewPr snapToGrid="0">
      <p:cViewPr varScale="1">
        <p:scale>
          <a:sx n="72" d="100"/>
          <a:sy n="72" d="100"/>
        </p:scale>
        <p:origin x="82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9E912-7C2E-4706-A45B-CF7F819E6048}" type="doc">
      <dgm:prSet loTypeId="urn:microsoft.com/office/officeart/2005/8/layout/lProcess3" loCatId="process" qsTypeId="urn:microsoft.com/office/officeart/2005/8/quickstyle/simple5" qsCatId="simple" csTypeId="urn:microsoft.com/office/officeart/2005/8/colors/accent1_2" csCatId="accent1" phldr="1"/>
      <dgm:spPr/>
    </dgm:pt>
    <dgm:pt modelId="{452142F0-1143-42F0-BDE7-C6AAF030A7A2}">
      <dgm:prSet phldrT="[Texto]"/>
      <dgm:spPr/>
      <dgm:t>
        <a:bodyPr/>
        <a:lstStyle/>
        <a:p>
          <a:pPr algn="ctr"/>
          <a:r>
            <a:rPr lang="es-ES" dirty="0" smtClean="0"/>
            <a:t>Se publica noticia de actualidad</a:t>
          </a:r>
          <a:endParaRPr lang="es-ES" dirty="0"/>
        </a:p>
      </dgm:t>
    </dgm:pt>
    <dgm:pt modelId="{A132A653-92F1-45F0-A147-8C3F3F7B5106}" type="parTrans" cxnId="{F17C44D9-FD62-4167-8E72-699D90BD2832}">
      <dgm:prSet/>
      <dgm:spPr/>
      <dgm:t>
        <a:bodyPr/>
        <a:lstStyle/>
        <a:p>
          <a:pPr algn="ctr"/>
          <a:endParaRPr lang="es-ES"/>
        </a:p>
      </dgm:t>
    </dgm:pt>
    <dgm:pt modelId="{17F8B625-E34C-4597-A94A-B797719C5CB1}" type="sibTrans" cxnId="{F17C44D9-FD62-4167-8E72-699D90BD2832}">
      <dgm:prSet/>
      <dgm:spPr/>
      <dgm:t>
        <a:bodyPr/>
        <a:lstStyle/>
        <a:p>
          <a:pPr algn="ctr"/>
          <a:endParaRPr lang="es-ES"/>
        </a:p>
      </dgm:t>
    </dgm:pt>
    <dgm:pt modelId="{8362F456-B00F-4208-83FB-55E4F7C1A2C7}">
      <dgm:prSet phldrT="[Texto]"/>
      <dgm:spPr/>
      <dgm:t>
        <a:bodyPr/>
        <a:lstStyle/>
        <a:p>
          <a:pPr algn="ctr"/>
          <a:r>
            <a:rPr lang="es-ES" dirty="0" smtClean="0"/>
            <a:t>Se obtiene contenido multimedia</a:t>
          </a:r>
          <a:endParaRPr lang="es-ES" dirty="0"/>
        </a:p>
      </dgm:t>
    </dgm:pt>
    <dgm:pt modelId="{C50A72B9-B988-4B26-8A31-5CEC800BBB57}" type="parTrans" cxnId="{865B7F9D-F9D9-4324-A640-C5B3985D1CE8}">
      <dgm:prSet/>
      <dgm:spPr/>
      <dgm:t>
        <a:bodyPr/>
        <a:lstStyle/>
        <a:p>
          <a:pPr algn="ctr"/>
          <a:endParaRPr lang="es-ES"/>
        </a:p>
      </dgm:t>
    </dgm:pt>
    <dgm:pt modelId="{13113DD1-318B-4154-A11B-46C24CCE9790}" type="sibTrans" cxnId="{865B7F9D-F9D9-4324-A640-C5B3985D1CE8}">
      <dgm:prSet/>
      <dgm:spPr/>
      <dgm:t>
        <a:bodyPr/>
        <a:lstStyle/>
        <a:p>
          <a:pPr algn="ctr"/>
          <a:endParaRPr lang="es-ES"/>
        </a:p>
      </dgm:t>
    </dgm:pt>
    <dgm:pt modelId="{42F184F1-C63D-436D-AB6B-A8DA6527178B}">
      <dgm:prSet phldrT="[Texto]"/>
      <dgm:spPr/>
      <dgm:t>
        <a:bodyPr/>
        <a:lstStyle/>
        <a:p>
          <a:pPr algn="ctr"/>
          <a:r>
            <a:rPr lang="es-ES" dirty="0" smtClean="0"/>
            <a:t>Se publica noticia en CMS</a:t>
          </a:r>
          <a:endParaRPr lang="es-ES" dirty="0"/>
        </a:p>
      </dgm:t>
    </dgm:pt>
    <dgm:pt modelId="{6748E2E6-7553-432F-B7FF-CE9F91FF6D4B}" type="parTrans" cxnId="{98E6D4AE-4874-41C6-B1CB-BF5411711C4A}">
      <dgm:prSet/>
      <dgm:spPr/>
      <dgm:t>
        <a:bodyPr/>
        <a:lstStyle/>
        <a:p>
          <a:pPr algn="ctr"/>
          <a:endParaRPr lang="es-ES"/>
        </a:p>
      </dgm:t>
    </dgm:pt>
    <dgm:pt modelId="{057F681C-F609-45D0-8EBF-0018F30476EF}" type="sibTrans" cxnId="{98E6D4AE-4874-41C6-B1CB-BF5411711C4A}">
      <dgm:prSet/>
      <dgm:spPr/>
      <dgm:t>
        <a:bodyPr/>
        <a:lstStyle/>
        <a:p>
          <a:pPr algn="ctr"/>
          <a:endParaRPr lang="es-ES"/>
        </a:p>
      </dgm:t>
    </dgm:pt>
    <dgm:pt modelId="{53723AAC-1BE5-4FC2-808D-3F06C402796A}">
      <dgm:prSet phldrT="[Texto]"/>
      <dgm:spPr/>
      <dgm:t>
        <a:bodyPr/>
        <a:lstStyle/>
        <a:p>
          <a:pPr algn="ctr"/>
          <a:r>
            <a:rPr lang="es-ES" dirty="0" smtClean="0"/>
            <a:t>Gol! Copa América</a:t>
          </a:r>
          <a:endParaRPr lang="es-ES" dirty="0"/>
        </a:p>
      </dgm:t>
    </dgm:pt>
    <dgm:pt modelId="{E82DBAC9-B250-45E8-B389-B0B7A95AD406}" type="parTrans" cxnId="{F99CF602-7C5F-4677-93E4-7954841FECCA}">
      <dgm:prSet/>
      <dgm:spPr/>
      <dgm:t>
        <a:bodyPr/>
        <a:lstStyle/>
        <a:p>
          <a:pPr algn="ctr"/>
          <a:endParaRPr lang="es-ES"/>
        </a:p>
      </dgm:t>
    </dgm:pt>
    <dgm:pt modelId="{95D9AE88-EB39-4CE5-B52B-C7E7DC6EAD1E}" type="sibTrans" cxnId="{F99CF602-7C5F-4677-93E4-7954841FECCA}">
      <dgm:prSet/>
      <dgm:spPr/>
      <dgm:t>
        <a:bodyPr/>
        <a:lstStyle/>
        <a:p>
          <a:pPr algn="ctr"/>
          <a:endParaRPr lang="es-ES"/>
        </a:p>
      </dgm:t>
    </dgm:pt>
    <dgm:pt modelId="{C5A33A31-BE0A-4709-842A-1A6831A9765B}">
      <dgm:prSet phldrT="[Texto]"/>
      <dgm:spPr/>
      <dgm:t>
        <a:bodyPr/>
        <a:lstStyle/>
        <a:p>
          <a:pPr algn="ctr"/>
          <a:r>
            <a:rPr lang="es-ES" dirty="0" smtClean="0"/>
            <a:t>Se obtiene contenido multimedia</a:t>
          </a:r>
          <a:endParaRPr lang="es-ES" dirty="0"/>
        </a:p>
      </dgm:t>
    </dgm:pt>
    <dgm:pt modelId="{24C7C88B-3C0C-444E-8B06-F84CC2EA1D4A}" type="parTrans" cxnId="{A7F134C0-43D4-48C2-A02B-7883F17AD657}">
      <dgm:prSet/>
      <dgm:spPr/>
      <dgm:t>
        <a:bodyPr/>
        <a:lstStyle/>
        <a:p>
          <a:pPr algn="ctr"/>
          <a:endParaRPr lang="es-ES"/>
        </a:p>
      </dgm:t>
    </dgm:pt>
    <dgm:pt modelId="{9CB38193-86AF-41D7-963B-3C3A89D481E6}" type="sibTrans" cxnId="{A7F134C0-43D4-48C2-A02B-7883F17AD657}">
      <dgm:prSet/>
      <dgm:spPr/>
      <dgm:t>
        <a:bodyPr/>
        <a:lstStyle/>
        <a:p>
          <a:pPr algn="ctr"/>
          <a:endParaRPr lang="es-ES"/>
        </a:p>
      </dgm:t>
    </dgm:pt>
    <dgm:pt modelId="{90C802C1-BD92-41EB-B6E4-D29A1B5F641D}">
      <dgm:prSet phldrT="[Texto]"/>
      <dgm:spPr/>
      <dgm:t>
        <a:bodyPr/>
        <a:lstStyle/>
        <a:p>
          <a:pPr algn="ctr"/>
          <a:r>
            <a:rPr lang="es-ES" dirty="0" smtClean="0"/>
            <a:t>Se adapta noticia</a:t>
          </a:r>
          <a:endParaRPr lang="es-ES" dirty="0"/>
        </a:p>
      </dgm:t>
    </dgm:pt>
    <dgm:pt modelId="{AD0C83BC-2B33-440E-8C06-133D44D1E72C}" type="parTrans" cxnId="{350DDAA7-86AD-4F3E-86DF-2E109D8B85DD}">
      <dgm:prSet/>
      <dgm:spPr/>
      <dgm:t>
        <a:bodyPr/>
        <a:lstStyle/>
        <a:p>
          <a:pPr algn="ctr"/>
          <a:endParaRPr lang="es-ES"/>
        </a:p>
      </dgm:t>
    </dgm:pt>
    <dgm:pt modelId="{5B2C881A-5389-4CC8-861E-C5E42601E377}" type="sibTrans" cxnId="{350DDAA7-86AD-4F3E-86DF-2E109D8B85DD}">
      <dgm:prSet/>
      <dgm:spPr/>
      <dgm:t>
        <a:bodyPr/>
        <a:lstStyle/>
        <a:p>
          <a:pPr algn="ctr"/>
          <a:endParaRPr lang="es-ES"/>
        </a:p>
      </dgm:t>
    </dgm:pt>
    <dgm:pt modelId="{3CF6FD25-D8AF-4E23-8BB6-5E401BFE07DE}">
      <dgm:prSet phldrT="[Texto]"/>
      <dgm:spPr/>
      <dgm:t>
        <a:bodyPr/>
        <a:lstStyle/>
        <a:p>
          <a:pPr algn="ctr"/>
          <a:r>
            <a:rPr lang="es-ES" smtClean="0"/>
            <a:t>Se </a:t>
          </a:r>
          <a:r>
            <a:rPr lang="es-ES" dirty="0" smtClean="0"/>
            <a:t>publica noticia en CMS</a:t>
          </a:r>
          <a:endParaRPr lang="es-ES" dirty="0"/>
        </a:p>
      </dgm:t>
    </dgm:pt>
    <dgm:pt modelId="{8DBB3CF3-4D95-475E-B929-0FA76872065A}" type="parTrans" cxnId="{E1FB9B62-0472-48FD-8FA2-F74B243016F9}">
      <dgm:prSet/>
      <dgm:spPr/>
      <dgm:t>
        <a:bodyPr/>
        <a:lstStyle/>
        <a:p>
          <a:endParaRPr lang="es-ES"/>
        </a:p>
      </dgm:t>
    </dgm:pt>
    <dgm:pt modelId="{3ACE3A98-5DB0-4B9D-83DA-312CCDACC0DA}" type="sibTrans" cxnId="{E1FB9B62-0472-48FD-8FA2-F74B243016F9}">
      <dgm:prSet/>
      <dgm:spPr/>
      <dgm:t>
        <a:bodyPr/>
        <a:lstStyle/>
        <a:p>
          <a:endParaRPr lang="es-ES"/>
        </a:p>
      </dgm:t>
    </dgm:pt>
    <dgm:pt modelId="{6B8953EC-8BDE-4A20-8383-130CABDCA837}">
      <dgm:prSet phldrT="[Texto]"/>
      <dgm:spPr/>
      <dgm:t>
        <a:bodyPr/>
        <a:lstStyle/>
        <a:p>
          <a:pPr algn="ctr"/>
          <a:r>
            <a:rPr lang="es-ES" dirty="0" smtClean="0"/>
            <a:t>Se hace notificación </a:t>
          </a:r>
          <a:r>
            <a:rPr lang="es-ES" dirty="0" err="1" smtClean="0"/>
            <a:t>push</a:t>
          </a:r>
          <a:r>
            <a:rPr lang="es-ES" dirty="0" smtClean="0"/>
            <a:t> a </a:t>
          </a:r>
          <a:r>
            <a:rPr lang="es-ES" dirty="0" err="1" smtClean="0"/>
            <a:t>Futbolive</a:t>
          </a:r>
          <a:r>
            <a:rPr lang="es-ES" dirty="0" smtClean="0"/>
            <a:t> </a:t>
          </a:r>
          <a:endParaRPr lang="es-ES" dirty="0"/>
        </a:p>
      </dgm:t>
    </dgm:pt>
    <dgm:pt modelId="{6A971D41-6A21-401F-8A4C-5850A8E9025A}" type="parTrans" cxnId="{402D9168-85B0-4A01-8662-F3330630C704}">
      <dgm:prSet/>
      <dgm:spPr/>
      <dgm:t>
        <a:bodyPr/>
        <a:lstStyle/>
        <a:p>
          <a:endParaRPr lang="es-ES"/>
        </a:p>
      </dgm:t>
    </dgm:pt>
    <dgm:pt modelId="{E66AA8C7-C869-454E-B1DD-5F2C2453DA1D}" type="sibTrans" cxnId="{402D9168-85B0-4A01-8662-F3330630C704}">
      <dgm:prSet/>
      <dgm:spPr/>
      <dgm:t>
        <a:bodyPr/>
        <a:lstStyle/>
        <a:p>
          <a:endParaRPr lang="es-ES"/>
        </a:p>
      </dgm:t>
    </dgm:pt>
    <dgm:pt modelId="{88169A23-3A6C-4EDF-89E4-BFB99313078C}">
      <dgm:prSet phldrT="[Texto]"/>
      <dgm:spPr/>
      <dgm:t>
        <a:bodyPr/>
        <a:lstStyle/>
        <a:p>
          <a:pPr algn="ctr"/>
          <a:r>
            <a:rPr lang="es-ES" dirty="0" smtClean="0"/>
            <a:t>Se adapta noticia para web</a:t>
          </a:r>
          <a:endParaRPr lang="es-ES" dirty="0"/>
        </a:p>
      </dgm:t>
    </dgm:pt>
    <dgm:pt modelId="{CAA93350-4778-4654-B2F5-4351F1E64A46}" type="parTrans" cxnId="{E7440320-CECF-42EF-9FBC-7C9D043C2727}">
      <dgm:prSet/>
      <dgm:spPr/>
      <dgm:t>
        <a:bodyPr/>
        <a:lstStyle/>
        <a:p>
          <a:endParaRPr lang="es-ES"/>
        </a:p>
      </dgm:t>
    </dgm:pt>
    <dgm:pt modelId="{CD5E8622-ACA8-4365-B041-ED6C44C7E2A4}" type="sibTrans" cxnId="{E7440320-CECF-42EF-9FBC-7C9D043C2727}">
      <dgm:prSet/>
      <dgm:spPr/>
      <dgm:t>
        <a:bodyPr/>
        <a:lstStyle/>
        <a:p>
          <a:endParaRPr lang="es-ES"/>
        </a:p>
      </dgm:t>
    </dgm:pt>
    <dgm:pt modelId="{24122138-DDC1-4D67-9615-3816EB053F2A}">
      <dgm:prSet phldrT="[Texto]"/>
      <dgm:spPr/>
      <dgm:t>
        <a:bodyPr/>
        <a:lstStyle/>
        <a:p>
          <a:pPr algn="ctr"/>
          <a:r>
            <a:rPr lang="es-ES" dirty="0" smtClean="0"/>
            <a:t>Se publica noticia para apps</a:t>
          </a:r>
          <a:endParaRPr lang="es-ES" dirty="0"/>
        </a:p>
      </dgm:t>
    </dgm:pt>
    <dgm:pt modelId="{05438727-BF2F-40E1-82F3-14675210C51F}" type="parTrans" cxnId="{C6249B31-56D0-4C68-82D9-38EAD3E5C535}">
      <dgm:prSet/>
      <dgm:spPr/>
      <dgm:t>
        <a:bodyPr/>
        <a:lstStyle/>
        <a:p>
          <a:endParaRPr lang="es-ES"/>
        </a:p>
      </dgm:t>
    </dgm:pt>
    <dgm:pt modelId="{6A05E13D-F0B1-4838-AD71-75183DAFDDA6}" type="sibTrans" cxnId="{C6249B31-56D0-4C68-82D9-38EAD3E5C535}">
      <dgm:prSet/>
      <dgm:spPr/>
      <dgm:t>
        <a:bodyPr/>
        <a:lstStyle/>
        <a:p>
          <a:endParaRPr lang="es-ES"/>
        </a:p>
      </dgm:t>
    </dgm:pt>
    <dgm:pt modelId="{AE7915AF-84A1-45C0-B8C2-0B90B4084AB2}">
      <dgm:prSet phldrT="[Texto]"/>
      <dgm:spPr/>
      <dgm:t>
        <a:bodyPr/>
        <a:lstStyle/>
        <a:p>
          <a:pPr algn="ctr"/>
          <a:r>
            <a:rPr lang="es-ES" dirty="0" smtClean="0"/>
            <a:t>Se adapta noticia para apps</a:t>
          </a:r>
          <a:endParaRPr lang="es-ES" dirty="0"/>
        </a:p>
      </dgm:t>
    </dgm:pt>
    <dgm:pt modelId="{56FC5C0D-F8DA-4250-ADE2-6D14034F6ACA}" type="parTrans" cxnId="{C6549346-D9CC-4983-A383-ED817B46234E}">
      <dgm:prSet/>
      <dgm:spPr/>
      <dgm:t>
        <a:bodyPr/>
        <a:lstStyle/>
        <a:p>
          <a:endParaRPr lang="es-ES"/>
        </a:p>
      </dgm:t>
    </dgm:pt>
    <dgm:pt modelId="{702ED93B-3918-4D1A-8664-3FCD43E90D4B}" type="sibTrans" cxnId="{C6549346-D9CC-4983-A383-ED817B46234E}">
      <dgm:prSet/>
      <dgm:spPr/>
      <dgm:t>
        <a:bodyPr/>
        <a:lstStyle/>
        <a:p>
          <a:endParaRPr lang="es-ES"/>
        </a:p>
      </dgm:t>
    </dgm:pt>
    <dgm:pt modelId="{01DC79AE-DC7A-4BD0-8395-3A4F176B6DAB}" type="pres">
      <dgm:prSet presAssocID="{3D09E912-7C2E-4706-A45B-CF7F819E604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2799722-0370-43F7-A5C5-C629698D1857}" type="pres">
      <dgm:prSet presAssocID="{452142F0-1143-42F0-BDE7-C6AAF030A7A2}" presName="horFlow" presStyleCnt="0"/>
      <dgm:spPr/>
    </dgm:pt>
    <dgm:pt modelId="{CC6AC8AC-B1AF-4AC3-92E2-C7102D50487A}" type="pres">
      <dgm:prSet presAssocID="{452142F0-1143-42F0-BDE7-C6AAF030A7A2}" presName="bigChev" presStyleLbl="node1" presStyleIdx="0" presStyleCnt="2"/>
      <dgm:spPr/>
      <dgm:t>
        <a:bodyPr/>
        <a:lstStyle/>
        <a:p>
          <a:endParaRPr lang="es-ES"/>
        </a:p>
      </dgm:t>
    </dgm:pt>
    <dgm:pt modelId="{3A73FF14-62B1-4D95-8648-446958BC47B1}" type="pres">
      <dgm:prSet presAssocID="{C50A72B9-B988-4B26-8A31-5CEC800BBB57}" presName="parTrans" presStyleCnt="0"/>
      <dgm:spPr/>
    </dgm:pt>
    <dgm:pt modelId="{BC479638-CAD5-4C9F-AAC8-54319F4B76B2}" type="pres">
      <dgm:prSet presAssocID="{8362F456-B00F-4208-83FB-55E4F7C1A2C7}" presName="node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1436D2-67CF-4927-AE62-8D8E279DE480}" type="pres">
      <dgm:prSet presAssocID="{13113DD1-318B-4154-A11B-46C24CCE9790}" presName="sibTrans" presStyleCnt="0"/>
      <dgm:spPr/>
    </dgm:pt>
    <dgm:pt modelId="{E2670652-F016-4DD3-B745-D7458027C57C}" type="pres">
      <dgm:prSet presAssocID="{88169A23-3A6C-4EDF-89E4-BFB99313078C}" presName="node" presStyleLbl="alignAccFollowNode1" presStyleIdx="1" presStyleCnt="9">
        <dgm:presLayoutVars>
          <dgm:bulletEnabled val="1"/>
        </dgm:presLayoutVars>
      </dgm:prSet>
      <dgm:spPr/>
    </dgm:pt>
    <dgm:pt modelId="{260A203A-F034-4524-A13F-FC924D0B1912}" type="pres">
      <dgm:prSet presAssocID="{CD5E8622-ACA8-4365-B041-ED6C44C7E2A4}" presName="sibTrans" presStyleCnt="0"/>
      <dgm:spPr/>
    </dgm:pt>
    <dgm:pt modelId="{1C95D217-2F5E-415E-B837-33D205CEA30C}" type="pres">
      <dgm:prSet presAssocID="{42F184F1-C63D-436D-AB6B-A8DA6527178B}" presName="node" presStyleLbl="alignAccFollowNode1" presStyleIdx="2" presStyleCnt="9">
        <dgm:presLayoutVars>
          <dgm:bulletEnabled val="1"/>
        </dgm:presLayoutVars>
      </dgm:prSet>
      <dgm:spPr/>
    </dgm:pt>
    <dgm:pt modelId="{A87C2BB5-CDA9-48BB-A788-BB63AAE9F4CE}" type="pres">
      <dgm:prSet presAssocID="{057F681C-F609-45D0-8EBF-0018F30476EF}" presName="sibTrans" presStyleCnt="0"/>
      <dgm:spPr/>
    </dgm:pt>
    <dgm:pt modelId="{6FD4AF93-113C-4D45-9BFD-9274FF35A5B1}" type="pres">
      <dgm:prSet presAssocID="{AE7915AF-84A1-45C0-B8C2-0B90B4084AB2}" presName="node" presStyleLbl="align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D432D2-1AB0-42C9-9D73-269CE572E5D0}" type="pres">
      <dgm:prSet presAssocID="{702ED93B-3918-4D1A-8664-3FCD43E90D4B}" presName="sibTrans" presStyleCnt="0"/>
      <dgm:spPr/>
    </dgm:pt>
    <dgm:pt modelId="{DE89B6BD-70C3-4F57-9E11-B75D6B87164C}" type="pres">
      <dgm:prSet presAssocID="{24122138-DDC1-4D67-9615-3816EB053F2A}" presName="node" presStyleLbl="align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FF27DF-9BC3-4988-B66D-ED99C3035864}" type="pres">
      <dgm:prSet presAssocID="{452142F0-1143-42F0-BDE7-C6AAF030A7A2}" presName="vSp" presStyleCnt="0"/>
      <dgm:spPr/>
    </dgm:pt>
    <dgm:pt modelId="{B491E44A-0476-4744-A0E1-11D9DFB49FDD}" type="pres">
      <dgm:prSet presAssocID="{53723AAC-1BE5-4FC2-808D-3F06C402796A}" presName="horFlow" presStyleCnt="0"/>
      <dgm:spPr/>
    </dgm:pt>
    <dgm:pt modelId="{20CC26BE-DD32-4442-BC8F-A19DB11A6D79}" type="pres">
      <dgm:prSet presAssocID="{53723AAC-1BE5-4FC2-808D-3F06C402796A}" presName="bigChev" presStyleLbl="node1" presStyleIdx="1" presStyleCnt="2"/>
      <dgm:spPr/>
      <dgm:t>
        <a:bodyPr/>
        <a:lstStyle/>
        <a:p>
          <a:endParaRPr lang="es-ES"/>
        </a:p>
      </dgm:t>
    </dgm:pt>
    <dgm:pt modelId="{3780D0A9-9132-4302-8127-E1660B2AE07F}" type="pres">
      <dgm:prSet presAssocID="{24C7C88B-3C0C-444E-8B06-F84CC2EA1D4A}" presName="parTrans" presStyleCnt="0"/>
      <dgm:spPr/>
    </dgm:pt>
    <dgm:pt modelId="{25917AD8-4F03-48EE-AA12-D173016BCCC1}" type="pres">
      <dgm:prSet presAssocID="{C5A33A31-BE0A-4709-842A-1A6831A9765B}" presName="node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1F9158-74FE-4BCB-A368-8DD130CAE99D}" type="pres">
      <dgm:prSet presAssocID="{9CB38193-86AF-41D7-963B-3C3A89D481E6}" presName="sibTrans" presStyleCnt="0"/>
      <dgm:spPr/>
    </dgm:pt>
    <dgm:pt modelId="{A946363E-8279-4E31-B406-C89D3260462E}" type="pres">
      <dgm:prSet presAssocID="{6B8953EC-8BDE-4A20-8383-130CABDCA837}" presName="node" presStyleLbl="align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7DFBCF-70F8-4A62-BB5E-5C22BA730ACF}" type="pres">
      <dgm:prSet presAssocID="{E66AA8C7-C869-454E-B1DD-5F2C2453DA1D}" presName="sibTrans" presStyleCnt="0"/>
      <dgm:spPr/>
    </dgm:pt>
    <dgm:pt modelId="{D05C4966-E5A3-4864-B2A4-A2D985C0412E}" type="pres">
      <dgm:prSet presAssocID="{90C802C1-BD92-41EB-B6E4-D29A1B5F641D}" presName="node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859F1D-5C1F-457A-B241-A5D45131EA0E}" type="pres">
      <dgm:prSet presAssocID="{5B2C881A-5389-4CC8-861E-C5E42601E377}" presName="sibTrans" presStyleCnt="0"/>
      <dgm:spPr/>
    </dgm:pt>
    <dgm:pt modelId="{8823BCBA-22C4-4F65-B6D6-5D7B723CBF55}" type="pres">
      <dgm:prSet presAssocID="{3CF6FD25-D8AF-4E23-8BB6-5E401BFE07DE}" presName="node" presStyleLbl="alignAccFollowNode1" presStyleIdx="8" presStyleCnt="9">
        <dgm:presLayoutVars>
          <dgm:bulletEnabled val="1"/>
        </dgm:presLayoutVars>
      </dgm:prSet>
      <dgm:spPr/>
    </dgm:pt>
  </dgm:ptLst>
  <dgm:cxnLst>
    <dgm:cxn modelId="{C6549346-D9CC-4983-A383-ED817B46234E}" srcId="{452142F0-1143-42F0-BDE7-C6AAF030A7A2}" destId="{AE7915AF-84A1-45C0-B8C2-0B90B4084AB2}" srcOrd="3" destOrd="0" parTransId="{56FC5C0D-F8DA-4250-ADE2-6D14034F6ACA}" sibTransId="{702ED93B-3918-4D1A-8664-3FCD43E90D4B}"/>
    <dgm:cxn modelId="{F17C44D9-FD62-4167-8E72-699D90BD2832}" srcId="{3D09E912-7C2E-4706-A45B-CF7F819E6048}" destId="{452142F0-1143-42F0-BDE7-C6AAF030A7A2}" srcOrd="0" destOrd="0" parTransId="{A132A653-92F1-45F0-A147-8C3F3F7B5106}" sibTransId="{17F8B625-E34C-4597-A94A-B797719C5CB1}"/>
    <dgm:cxn modelId="{A180B47B-E57C-4391-89DA-C194F2B78627}" type="presOf" srcId="{24122138-DDC1-4D67-9615-3816EB053F2A}" destId="{DE89B6BD-70C3-4F57-9E11-B75D6B87164C}" srcOrd="0" destOrd="0" presId="urn:microsoft.com/office/officeart/2005/8/layout/lProcess3"/>
    <dgm:cxn modelId="{98E6D4AE-4874-41C6-B1CB-BF5411711C4A}" srcId="{452142F0-1143-42F0-BDE7-C6AAF030A7A2}" destId="{42F184F1-C63D-436D-AB6B-A8DA6527178B}" srcOrd="2" destOrd="0" parTransId="{6748E2E6-7553-432F-B7FF-CE9F91FF6D4B}" sibTransId="{057F681C-F609-45D0-8EBF-0018F30476EF}"/>
    <dgm:cxn modelId="{44D9345F-EC19-4B87-9C61-121EE169F548}" type="presOf" srcId="{8362F456-B00F-4208-83FB-55E4F7C1A2C7}" destId="{BC479638-CAD5-4C9F-AAC8-54319F4B76B2}" srcOrd="0" destOrd="0" presId="urn:microsoft.com/office/officeart/2005/8/layout/lProcess3"/>
    <dgm:cxn modelId="{196B6DCB-8CCE-4FCF-83D1-F3C0A2CC8695}" type="presOf" srcId="{3CF6FD25-D8AF-4E23-8BB6-5E401BFE07DE}" destId="{8823BCBA-22C4-4F65-B6D6-5D7B723CBF55}" srcOrd="0" destOrd="0" presId="urn:microsoft.com/office/officeart/2005/8/layout/lProcess3"/>
    <dgm:cxn modelId="{C6249B31-56D0-4C68-82D9-38EAD3E5C535}" srcId="{452142F0-1143-42F0-BDE7-C6AAF030A7A2}" destId="{24122138-DDC1-4D67-9615-3816EB053F2A}" srcOrd="4" destOrd="0" parTransId="{05438727-BF2F-40E1-82F3-14675210C51F}" sibTransId="{6A05E13D-F0B1-4838-AD71-75183DAFDDA6}"/>
    <dgm:cxn modelId="{C2C8CFEC-4B16-4442-97D1-A571140A17F0}" type="presOf" srcId="{AE7915AF-84A1-45C0-B8C2-0B90B4084AB2}" destId="{6FD4AF93-113C-4D45-9BFD-9274FF35A5B1}" srcOrd="0" destOrd="0" presId="urn:microsoft.com/office/officeart/2005/8/layout/lProcess3"/>
    <dgm:cxn modelId="{F45E1415-8019-46F1-B35B-F4576B849AAF}" type="presOf" srcId="{C5A33A31-BE0A-4709-842A-1A6831A9765B}" destId="{25917AD8-4F03-48EE-AA12-D173016BCCC1}" srcOrd="0" destOrd="0" presId="urn:microsoft.com/office/officeart/2005/8/layout/lProcess3"/>
    <dgm:cxn modelId="{BD345A85-6E43-4158-8B39-3B40A68593D2}" type="presOf" srcId="{3D09E912-7C2E-4706-A45B-CF7F819E6048}" destId="{01DC79AE-DC7A-4BD0-8395-3A4F176B6DAB}" srcOrd="0" destOrd="0" presId="urn:microsoft.com/office/officeart/2005/8/layout/lProcess3"/>
    <dgm:cxn modelId="{402D9168-85B0-4A01-8662-F3330630C704}" srcId="{53723AAC-1BE5-4FC2-808D-3F06C402796A}" destId="{6B8953EC-8BDE-4A20-8383-130CABDCA837}" srcOrd="1" destOrd="0" parTransId="{6A971D41-6A21-401F-8A4C-5850A8E9025A}" sibTransId="{E66AA8C7-C869-454E-B1DD-5F2C2453DA1D}"/>
    <dgm:cxn modelId="{3AA428D9-10F5-44AA-B15E-382B3A0FE6C5}" type="presOf" srcId="{53723AAC-1BE5-4FC2-808D-3F06C402796A}" destId="{20CC26BE-DD32-4442-BC8F-A19DB11A6D79}" srcOrd="0" destOrd="0" presId="urn:microsoft.com/office/officeart/2005/8/layout/lProcess3"/>
    <dgm:cxn modelId="{350DDAA7-86AD-4F3E-86DF-2E109D8B85DD}" srcId="{53723AAC-1BE5-4FC2-808D-3F06C402796A}" destId="{90C802C1-BD92-41EB-B6E4-D29A1B5F641D}" srcOrd="2" destOrd="0" parTransId="{AD0C83BC-2B33-440E-8C06-133D44D1E72C}" sibTransId="{5B2C881A-5389-4CC8-861E-C5E42601E377}"/>
    <dgm:cxn modelId="{A7F134C0-43D4-48C2-A02B-7883F17AD657}" srcId="{53723AAC-1BE5-4FC2-808D-3F06C402796A}" destId="{C5A33A31-BE0A-4709-842A-1A6831A9765B}" srcOrd="0" destOrd="0" parTransId="{24C7C88B-3C0C-444E-8B06-F84CC2EA1D4A}" sibTransId="{9CB38193-86AF-41D7-963B-3C3A89D481E6}"/>
    <dgm:cxn modelId="{865B7F9D-F9D9-4324-A640-C5B3985D1CE8}" srcId="{452142F0-1143-42F0-BDE7-C6AAF030A7A2}" destId="{8362F456-B00F-4208-83FB-55E4F7C1A2C7}" srcOrd="0" destOrd="0" parTransId="{C50A72B9-B988-4B26-8A31-5CEC800BBB57}" sibTransId="{13113DD1-318B-4154-A11B-46C24CCE9790}"/>
    <dgm:cxn modelId="{E1FB9B62-0472-48FD-8FA2-F74B243016F9}" srcId="{53723AAC-1BE5-4FC2-808D-3F06C402796A}" destId="{3CF6FD25-D8AF-4E23-8BB6-5E401BFE07DE}" srcOrd="3" destOrd="0" parTransId="{8DBB3CF3-4D95-475E-B929-0FA76872065A}" sibTransId="{3ACE3A98-5DB0-4B9D-83DA-312CCDACC0DA}"/>
    <dgm:cxn modelId="{C302AFA2-9637-43EA-87A8-E350224F8BE4}" type="presOf" srcId="{452142F0-1143-42F0-BDE7-C6AAF030A7A2}" destId="{CC6AC8AC-B1AF-4AC3-92E2-C7102D50487A}" srcOrd="0" destOrd="0" presId="urn:microsoft.com/office/officeart/2005/8/layout/lProcess3"/>
    <dgm:cxn modelId="{70852B76-49BE-464F-8327-0E3196590EA0}" type="presOf" srcId="{6B8953EC-8BDE-4A20-8383-130CABDCA837}" destId="{A946363E-8279-4E31-B406-C89D3260462E}" srcOrd="0" destOrd="0" presId="urn:microsoft.com/office/officeart/2005/8/layout/lProcess3"/>
    <dgm:cxn modelId="{A850B6FE-B176-4230-B054-68EEE1908902}" type="presOf" srcId="{90C802C1-BD92-41EB-B6E4-D29A1B5F641D}" destId="{D05C4966-E5A3-4864-B2A4-A2D985C0412E}" srcOrd="0" destOrd="0" presId="urn:microsoft.com/office/officeart/2005/8/layout/lProcess3"/>
    <dgm:cxn modelId="{33FA852D-2EFA-4A59-AE10-932ACB2A711E}" type="presOf" srcId="{88169A23-3A6C-4EDF-89E4-BFB99313078C}" destId="{E2670652-F016-4DD3-B745-D7458027C57C}" srcOrd="0" destOrd="0" presId="urn:microsoft.com/office/officeart/2005/8/layout/lProcess3"/>
    <dgm:cxn modelId="{F99CF602-7C5F-4677-93E4-7954841FECCA}" srcId="{3D09E912-7C2E-4706-A45B-CF7F819E6048}" destId="{53723AAC-1BE5-4FC2-808D-3F06C402796A}" srcOrd="1" destOrd="0" parTransId="{E82DBAC9-B250-45E8-B389-B0B7A95AD406}" sibTransId="{95D9AE88-EB39-4CE5-B52B-C7E7DC6EAD1E}"/>
    <dgm:cxn modelId="{E7440320-CECF-42EF-9FBC-7C9D043C2727}" srcId="{452142F0-1143-42F0-BDE7-C6AAF030A7A2}" destId="{88169A23-3A6C-4EDF-89E4-BFB99313078C}" srcOrd="1" destOrd="0" parTransId="{CAA93350-4778-4654-B2F5-4351F1E64A46}" sibTransId="{CD5E8622-ACA8-4365-B041-ED6C44C7E2A4}"/>
    <dgm:cxn modelId="{E966AA17-EA2F-4F64-BD38-41A5F68E20DF}" type="presOf" srcId="{42F184F1-C63D-436D-AB6B-A8DA6527178B}" destId="{1C95D217-2F5E-415E-B837-33D205CEA30C}" srcOrd="0" destOrd="0" presId="urn:microsoft.com/office/officeart/2005/8/layout/lProcess3"/>
    <dgm:cxn modelId="{89E6B0BB-99D7-438D-9EB4-C9DB446DBDA8}" type="presParOf" srcId="{01DC79AE-DC7A-4BD0-8395-3A4F176B6DAB}" destId="{C2799722-0370-43F7-A5C5-C629698D1857}" srcOrd="0" destOrd="0" presId="urn:microsoft.com/office/officeart/2005/8/layout/lProcess3"/>
    <dgm:cxn modelId="{C45C3C91-1868-4EBB-88CA-9664FB403F1E}" type="presParOf" srcId="{C2799722-0370-43F7-A5C5-C629698D1857}" destId="{CC6AC8AC-B1AF-4AC3-92E2-C7102D50487A}" srcOrd="0" destOrd="0" presId="urn:microsoft.com/office/officeart/2005/8/layout/lProcess3"/>
    <dgm:cxn modelId="{90226E9B-0104-4B6C-A024-06B4B5C28209}" type="presParOf" srcId="{C2799722-0370-43F7-A5C5-C629698D1857}" destId="{3A73FF14-62B1-4D95-8648-446958BC47B1}" srcOrd="1" destOrd="0" presId="urn:microsoft.com/office/officeart/2005/8/layout/lProcess3"/>
    <dgm:cxn modelId="{395CF452-7870-4998-BFA1-8BD5F33FD102}" type="presParOf" srcId="{C2799722-0370-43F7-A5C5-C629698D1857}" destId="{BC479638-CAD5-4C9F-AAC8-54319F4B76B2}" srcOrd="2" destOrd="0" presId="urn:microsoft.com/office/officeart/2005/8/layout/lProcess3"/>
    <dgm:cxn modelId="{7E7ED934-C5F3-4C65-8A46-85715CC1135E}" type="presParOf" srcId="{C2799722-0370-43F7-A5C5-C629698D1857}" destId="{E11436D2-67CF-4927-AE62-8D8E279DE480}" srcOrd="3" destOrd="0" presId="urn:microsoft.com/office/officeart/2005/8/layout/lProcess3"/>
    <dgm:cxn modelId="{51120B60-EADE-447F-B723-AC21B76FDC94}" type="presParOf" srcId="{C2799722-0370-43F7-A5C5-C629698D1857}" destId="{E2670652-F016-4DD3-B745-D7458027C57C}" srcOrd="4" destOrd="0" presId="urn:microsoft.com/office/officeart/2005/8/layout/lProcess3"/>
    <dgm:cxn modelId="{93BE2AD1-4E30-4D4F-ADCE-9FEA0B13BE3C}" type="presParOf" srcId="{C2799722-0370-43F7-A5C5-C629698D1857}" destId="{260A203A-F034-4524-A13F-FC924D0B1912}" srcOrd="5" destOrd="0" presId="urn:microsoft.com/office/officeart/2005/8/layout/lProcess3"/>
    <dgm:cxn modelId="{E4F803E8-A6B9-4BD1-9BDB-F3DF23967E36}" type="presParOf" srcId="{C2799722-0370-43F7-A5C5-C629698D1857}" destId="{1C95D217-2F5E-415E-B837-33D205CEA30C}" srcOrd="6" destOrd="0" presId="urn:microsoft.com/office/officeart/2005/8/layout/lProcess3"/>
    <dgm:cxn modelId="{D1EF8A4F-BBCF-4050-A8D6-75BA4AF5449D}" type="presParOf" srcId="{C2799722-0370-43F7-A5C5-C629698D1857}" destId="{A87C2BB5-CDA9-48BB-A788-BB63AAE9F4CE}" srcOrd="7" destOrd="0" presId="urn:microsoft.com/office/officeart/2005/8/layout/lProcess3"/>
    <dgm:cxn modelId="{8097BD82-7BDA-45AC-807C-88299F88CB71}" type="presParOf" srcId="{C2799722-0370-43F7-A5C5-C629698D1857}" destId="{6FD4AF93-113C-4D45-9BFD-9274FF35A5B1}" srcOrd="8" destOrd="0" presId="urn:microsoft.com/office/officeart/2005/8/layout/lProcess3"/>
    <dgm:cxn modelId="{BFB1EED5-2853-49E1-B19C-AA4D06AFEE15}" type="presParOf" srcId="{C2799722-0370-43F7-A5C5-C629698D1857}" destId="{5AD432D2-1AB0-42C9-9D73-269CE572E5D0}" srcOrd="9" destOrd="0" presId="urn:microsoft.com/office/officeart/2005/8/layout/lProcess3"/>
    <dgm:cxn modelId="{141FAACD-0945-4BC7-A26B-2DBBFA5F98B8}" type="presParOf" srcId="{C2799722-0370-43F7-A5C5-C629698D1857}" destId="{DE89B6BD-70C3-4F57-9E11-B75D6B87164C}" srcOrd="10" destOrd="0" presId="urn:microsoft.com/office/officeart/2005/8/layout/lProcess3"/>
    <dgm:cxn modelId="{14317C41-7BC7-4294-9C59-289CBB8CB295}" type="presParOf" srcId="{01DC79AE-DC7A-4BD0-8395-3A4F176B6DAB}" destId="{F1FF27DF-9BC3-4988-B66D-ED99C3035864}" srcOrd="1" destOrd="0" presId="urn:microsoft.com/office/officeart/2005/8/layout/lProcess3"/>
    <dgm:cxn modelId="{976B429E-730D-413D-9F7B-90F86FA5D8DD}" type="presParOf" srcId="{01DC79AE-DC7A-4BD0-8395-3A4F176B6DAB}" destId="{B491E44A-0476-4744-A0E1-11D9DFB49FDD}" srcOrd="2" destOrd="0" presId="urn:microsoft.com/office/officeart/2005/8/layout/lProcess3"/>
    <dgm:cxn modelId="{6CE42171-7160-450F-9C5C-5B57B1CB3127}" type="presParOf" srcId="{B491E44A-0476-4744-A0E1-11D9DFB49FDD}" destId="{20CC26BE-DD32-4442-BC8F-A19DB11A6D79}" srcOrd="0" destOrd="0" presId="urn:microsoft.com/office/officeart/2005/8/layout/lProcess3"/>
    <dgm:cxn modelId="{CE97BAF2-ECC4-4F3B-A9B1-6AB13C87E236}" type="presParOf" srcId="{B491E44A-0476-4744-A0E1-11D9DFB49FDD}" destId="{3780D0A9-9132-4302-8127-E1660B2AE07F}" srcOrd="1" destOrd="0" presId="urn:microsoft.com/office/officeart/2005/8/layout/lProcess3"/>
    <dgm:cxn modelId="{43CDB024-60E0-4E5B-8273-A5357BD10746}" type="presParOf" srcId="{B491E44A-0476-4744-A0E1-11D9DFB49FDD}" destId="{25917AD8-4F03-48EE-AA12-D173016BCCC1}" srcOrd="2" destOrd="0" presId="urn:microsoft.com/office/officeart/2005/8/layout/lProcess3"/>
    <dgm:cxn modelId="{DC7882E5-F794-45D8-9E5E-0B1F89318210}" type="presParOf" srcId="{B491E44A-0476-4744-A0E1-11D9DFB49FDD}" destId="{261F9158-74FE-4BCB-A368-8DD130CAE99D}" srcOrd="3" destOrd="0" presId="urn:microsoft.com/office/officeart/2005/8/layout/lProcess3"/>
    <dgm:cxn modelId="{7DACF7B8-5604-47C3-92B1-0A78DAA7D399}" type="presParOf" srcId="{B491E44A-0476-4744-A0E1-11D9DFB49FDD}" destId="{A946363E-8279-4E31-B406-C89D3260462E}" srcOrd="4" destOrd="0" presId="urn:microsoft.com/office/officeart/2005/8/layout/lProcess3"/>
    <dgm:cxn modelId="{55ED131E-95EF-47C6-8301-B82C88A24377}" type="presParOf" srcId="{B491E44A-0476-4744-A0E1-11D9DFB49FDD}" destId="{E47DFBCF-70F8-4A62-BB5E-5C22BA730ACF}" srcOrd="5" destOrd="0" presId="urn:microsoft.com/office/officeart/2005/8/layout/lProcess3"/>
    <dgm:cxn modelId="{42D6F6A2-E72D-486F-A447-30B86625E7BC}" type="presParOf" srcId="{B491E44A-0476-4744-A0E1-11D9DFB49FDD}" destId="{D05C4966-E5A3-4864-B2A4-A2D985C0412E}" srcOrd="6" destOrd="0" presId="urn:microsoft.com/office/officeart/2005/8/layout/lProcess3"/>
    <dgm:cxn modelId="{FD29AADF-6762-453A-BC5B-1E05CDDC6354}" type="presParOf" srcId="{B491E44A-0476-4744-A0E1-11D9DFB49FDD}" destId="{F4859F1D-5C1F-457A-B241-A5D45131EA0E}" srcOrd="7" destOrd="0" presId="urn:microsoft.com/office/officeart/2005/8/layout/lProcess3"/>
    <dgm:cxn modelId="{D0E84521-7DEB-4F02-A91B-709E5A2E10A7}" type="presParOf" srcId="{B491E44A-0476-4744-A0E1-11D9DFB49FDD}" destId="{8823BCBA-22C4-4F65-B6D6-5D7B723CBF55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0EBA9-4E12-4336-A768-6DD0F9992FDF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5EC133A4-CD56-4BB8-AD20-920E8FDA5992}">
      <dgm:prSet phldrT="[Texto]"/>
      <dgm:spPr/>
      <dgm:t>
        <a:bodyPr/>
        <a:lstStyle/>
        <a:p>
          <a:r>
            <a:rPr lang="es-ES" dirty="0" smtClean="0"/>
            <a:t>Configurar pipeline</a:t>
          </a:r>
          <a:endParaRPr lang="es-ES" dirty="0"/>
        </a:p>
      </dgm:t>
    </dgm:pt>
    <dgm:pt modelId="{031CE9E5-D764-4A8C-B52F-1FCA1F861197}" type="parTrans" cxnId="{E0D38E32-96BE-4A55-A056-A9831F40009D}">
      <dgm:prSet/>
      <dgm:spPr/>
      <dgm:t>
        <a:bodyPr/>
        <a:lstStyle/>
        <a:p>
          <a:endParaRPr lang="es-ES"/>
        </a:p>
      </dgm:t>
    </dgm:pt>
    <dgm:pt modelId="{63490BBA-6332-4AF6-88EA-8D1F16C39C2A}" type="sibTrans" cxnId="{E0D38E32-96BE-4A55-A056-A9831F40009D}">
      <dgm:prSet/>
      <dgm:spPr/>
      <dgm:t>
        <a:bodyPr/>
        <a:lstStyle/>
        <a:p>
          <a:endParaRPr lang="es-ES"/>
        </a:p>
      </dgm:t>
    </dgm:pt>
    <dgm:pt modelId="{855DA843-F1A8-45DC-89FC-6A8C00F4963E}">
      <dgm:prSet phldrT="[Texto]"/>
      <dgm:spPr/>
      <dgm:t>
        <a:bodyPr/>
        <a:lstStyle/>
        <a:p>
          <a:r>
            <a:rPr lang="es-ES" dirty="0" smtClean="0"/>
            <a:t>Programar </a:t>
          </a:r>
          <a:r>
            <a:rPr lang="es-ES" dirty="0" err="1" smtClean="0"/>
            <a:t>job</a:t>
          </a:r>
          <a:endParaRPr lang="es-ES" dirty="0"/>
        </a:p>
      </dgm:t>
    </dgm:pt>
    <dgm:pt modelId="{0801EC33-52E9-4191-987A-D2AF94D14D7A}" type="parTrans" cxnId="{FB932579-3F33-47D6-BD87-2E5A43EE1936}">
      <dgm:prSet/>
      <dgm:spPr/>
      <dgm:t>
        <a:bodyPr/>
        <a:lstStyle/>
        <a:p>
          <a:endParaRPr lang="es-ES"/>
        </a:p>
      </dgm:t>
    </dgm:pt>
    <dgm:pt modelId="{C1B13EDE-61A0-4B72-AEA7-FD2743E62601}" type="sibTrans" cxnId="{FB932579-3F33-47D6-BD87-2E5A43EE1936}">
      <dgm:prSet/>
      <dgm:spPr/>
      <dgm:t>
        <a:bodyPr/>
        <a:lstStyle/>
        <a:p>
          <a:endParaRPr lang="es-ES"/>
        </a:p>
      </dgm:t>
    </dgm:pt>
    <dgm:pt modelId="{DF5500ED-DC91-4581-A424-9BC2B5E03532}">
      <dgm:prSet phldrT="[Texto]"/>
      <dgm:spPr/>
      <dgm:t>
        <a:bodyPr/>
        <a:lstStyle/>
        <a:p>
          <a:r>
            <a:rPr lang="es-ES" dirty="0" smtClean="0"/>
            <a:t>Revisar </a:t>
          </a:r>
          <a:r>
            <a:rPr lang="es-ES" dirty="0" err="1" smtClean="0"/>
            <a:t>jobs</a:t>
          </a:r>
          <a:endParaRPr lang="es-ES" dirty="0"/>
        </a:p>
      </dgm:t>
    </dgm:pt>
    <dgm:pt modelId="{7F8763A4-BE3A-4F5A-8C75-4D3F6C6676B3}" type="parTrans" cxnId="{95515D94-B5C3-496F-ABB0-D1B198E190F9}">
      <dgm:prSet/>
      <dgm:spPr/>
      <dgm:t>
        <a:bodyPr/>
        <a:lstStyle/>
        <a:p>
          <a:endParaRPr lang="es-ES"/>
        </a:p>
      </dgm:t>
    </dgm:pt>
    <dgm:pt modelId="{163EFC86-AA54-4695-AF40-017FBEC8DA35}" type="sibTrans" cxnId="{95515D94-B5C3-496F-ABB0-D1B198E190F9}">
      <dgm:prSet/>
      <dgm:spPr/>
      <dgm:t>
        <a:bodyPr/>
        <a:lstStyle/>
        <a:p>
          <a:endParaRPr lang="es-ES"/>
        </a:p>
      </dgm:t>
    </dgm:pt>
    <dgm:pt modelId="{1D3970AC-4D2C-4E67-B96E-FE128FA2A560}">
      <dgm:prSet phldrT="[Texto]"/>
      <dgm:spPr/>
      <dgm:t>
        <a:bodyPr/>
        <a:lstStyle/>
        <a:p>
          <a:r>
            <a:rPr lang="es-ES" dirty="0" smtClean="0"/>
            <a:t>Ejecutar </a:t>
          </a:r>
          <a:r>
            <a:rPr lang="es-ES" dirty="0" err="1" smtClean="0"/>
            <a:t>jobs</a:t>
          </a:r>
          <a:endParaRPr lang="es-ES" dirty="0"/>
        </a:p>
      </dgm:t>
    </dgm:pt>
    <dgm:pt modelId="{E760EE30-233A-4F50-ADBC-289B921E079F}" type="parTrans" cxnId="{ECD94BA8-53BB-4996-8341-615830E534B0}">
      <dgm:prSet/>
      <dgm:spPr/>
      <dgm:t>
        <a:bodyPr/>
        <a:lstStyle/>
        <a:p>
          <a:endParaRPr lang="es-ES"/>
        </a:p>
      </dgm:t>
    </dgm:pt>
    <dgm:pt modelId="{2072E73D-AB85-4C1F-9327-706A481DE73E}" type="sibTrans" cxnId="{ECD94BA8-53BB-4996-8341-615830E534B0}">
      <dgm:prSet/>
      <dgm:spPr/>
      <dgm:t>
        <a:bodyPr/>
        <a:lstStyle/>
        <a:p>
          <a:endParaRPr lang="es-ES"/>
        </a:p>
      </dgm:t>
    </dgm:pt>
    <dgm:pt modelId="{8F98FA35-AECA-4934-AC66-8737FEDD9724}" type="pres">
      <dgm:prSet presAssocID="{A4C0EBA9-4E12-4336-A768-6DD0F9992FDF}" presName="Name0" presStyleCnt="0">
        <dgm:presLayoutVars>
          <dgm:dir/>
          <dgm:animLvl val="lvl"/>
          <dgm:resizeHandles val="exact"/>
        </dgm:presLayoutVars>
      </dgm:prSet>
      <dgm:spPr/>
    </dgm:pt>
    <dgm:pt modelId="{C1B765DE-3B2A-4A6C-95F9-FFD24DA293F3}" type="pres">
      <dgm:prSet presAssocID="{5EC133A4-CD56-4BB8-AD20-920E8FDA599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13D09E-B39C-40E2-A7D6-C9402750F47A}" type="pres">
      <dgm:prSet presAssocID="{63490BBA-6332-4AF6-88EA-8D1F16C39C2A}" presName="parTxOnlySpace" presStyleCnt="0"/>
      <dgm:spPr/>
    </dgm:pt>
    <dgm:pt modelId="{A34B4946-50F5-4CB0-949A-6F202E94A82D}" type="pres">
      <dgm:prSet presAssocID="{855DA843-F1A8-45DC-89FC-6A8C00F4963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278C64-55CE-493C-8B3E-B17530D7693B}" type="pres">
      <dgm:prSet presAssocID="{C1B13EDE-61A0-4B72-AEA7-FD2743E62601}" presName="parTxOnlySpace" presStyleCnt="0"/>
      <dgm:spPr/>
    </dgm:pt>
    <dgm:pt modelId="{40C09A79-F84B-45FD-8FFA-69C6F2221E08}" type="pres">
      <dgm:prSet presAssocID="{DF5500ED-DC91-4581-A424-9BC2B5E0353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CFC3C4-2438-4DF0-A0A7-B8D4A84229A6}" type="pres">
      <dgm:prSet presAssocID="{163EFC86-AA54-4695-AF40-017FBEC8DA35}" presName="parTxOnlySpace" presStyleCnt="0"/>
      <dgm:spPr/>
    </dgm:pt>
    <dgm:pt modelId="{7DF40563-FB63-43EA-90CA-A20D008086A8}" type="pres">
      <dgm:prSet presAssocID="{1D3970AC-4D2C-4E67-B96E-FE128FA2A56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5B63D42-53DE-4730-B543-3349A517398D}" type="presOf" srcId="{DF5500ED-DC91-4581-A424-9BC2B5E03532}" destId="{40C09A79-F84B-45FD-8FFA-69C6F2221E08}" srcOrd="0" destOrd="0" presId="urn:microsoft.com/office/officeart/2005/8/layout/chevron1"/>
    <dgm:cxn modelId="{2ED7D9A3-2905-4BA9-A819-D07E9844CA67}" type="presOf" srcId="{5EC133A4-CD56-4BB8-AD20-920E8FDA5992}" destId="{C1B765DE-3B2A-4A6C-95F9-FFD24DA293F3}" srcOrd="0" destOrd="0" presId="urn:microsoft.com/office/officeart/2005/8/layout/chevron1"/>
    <dgm:cxn modelId="{FB932579-3F33-47D6-BD87-2E5A43EE1936}" srcId="{A4C0EBA9-4E12-4336-A768-6DD0F9992FDF}" destId="{855DA843-F1A8-45DC-89FC-6A8C00F4963E}" srcOrd="1" destOrd="0" parTransId="{0801EC33-52E9-4191-987A-D2AF94D14D7A}" sibTransId="{C1B13EDE-61A0-4B72-AEA7-FD2743E62601}"/>
    <dgm:cxn modelId="{B9403C7A-878E-4BC3-9CE8-C15622DC0217}" type="presOf" srcId="{1D3970AC-4D2C-4E67-B96E-FE128FA2A560}" destId="{7DF40563-FB63-43EA-90CA-A20D008086A8}" srcOrd="0" destOrd="0" presId="urn:microsoft.com/office/officeart/2005/8/layout/chevron1"/>
    <dgm:cxn modelId="{E0D38E32-96BE-4A55-A056-A9831F40009D}" srcId="{A4C0EBA9-4E12-4336-A768-6DD0F9992FDF}" destId="{5EC133A4-CD56-4BB8-AD20-920E8FDA5992}" srcOrd="0" destOrd="0" parTransId="{031CE9E5-D764-4A8C-B52F-1FCA1F861197}" sibTransId="{63490BBA-6332-4AF6-88EA-8D1F16C39C2A}"/>
    <dgm:cxn modelId="{95515D94-B5C3-496F-ABB0-D1B198E190F9}" srcId="{A4C0EBA9-4E12-4336-A768-6DD0F9992FDF}" destId="{DF5500ED-DC91-4581-A424-9BC2B5E03532}" srcOrd="2" destOrd="0" parTransId="{7F8763A4-BE3A-4F5A-8C75-4D3F6C6676B3}" sibTransId="{163EFC86-AA54-4695-AF40-017FBEC8DA35}"/>
    <dgm:cxn modelId="{3B4647C8-1278-490E-BE80-BC5518E83BEE}" type="presOf" srcId="{855DA843-F1A8-45DC-89FC-6A8C00F4963E}" destId="{A34B4946-50F5-4CB0-949A-6F202E94A82D}" srcOrd="0" destOrd="0" presId="urn:microsoft.com/office/officeart/2005/8/layout/chevron1"/>
    <dgm:cxn modelId="{ECD94BA8-53BB-4996-8341-615830E534B0}" srcId="{A4C0EBA9-4E12-4336-A768-6DD0F9992FDF}" destId="{1D3970AC-4D2C-4E67-B96E-FE128FA2A560}" srcOrd="3" destOrd="0" parTransId="{E760EE30-233A-4F50-ADBC-289B921E079F}" sibTransId="{2072E73D-AB85-4C1F-9327-706A481DE73E}"/>
    <dgm:cxn modelId="{86C3DFC8-0047-460D-B2CB-05230AB2E442}" type="presOf" srcId="{A4C0EBA9-4E12-4336-A768-6DD0F9992FDF}" destId="{8F98FA35-AECA-4934-AC66-8737FEDD9724}" srcOrd="0" destOrd="0" presId="urn:microsoft.com/office/officeart/2005/8/layout/chevron1"/>
    <dgm:cxn modelId="{536423D3-F163-464F-B8D7-BEBC504A70C0}" type="presParOf" srcId="{8F98FA35-AECA-4934-AC66-8737FEDD9724}" destId="{C1B765DE-3B2A-4A6C-95F9-FFD24DA293F3}" srcOrd="0" destOrd="0" presId="urn:microsoft.com/office/officeart/2005/8/layout/chevron1"/>
    <dgm:cxn modelId="{888BD349-3893-48AB-8590-9E4353F2DCEA}" type="presParOf" srcId="{8F98FA35-AECA-4934-AC66-8737FEDD9724}" destId="{5713D09E-B39C-40E2-A7D6-C9402750F47A}" srcOrd="1" destOrd="0" presId="urn:microsoft.com/office/officeart/2005/8/layout/chevron1"/>
    <dgm:cxn modelId="{CC9F524C-33AE-4880-A3AE-945607F5E03E}" type="presParOf" srcId="{8F98FA35-AECA-4934-AC66-8737FEDD9724}" destId="{A34B4946-50F5-4CB0-949A-6F202E94A82D}" srcOrd="2" destOrd="0" presId="urn:microsoft.com/office/officeart/2005/8/layout/chevron1"/>
    <dgm:cxn modelId="{DDB43304-901A-435C-A3BF-39291B83DD65}" type="presParOf" srcId="{8F98FA35-AECA-4934-AC66-8737FEDD9724}" destId="{07278C64-55CE-493C-8B3E-B17530D7693B}" srcOrd="3" destOrd="0" presId="urn:microsoft.com/office/officeart/2005/8/layout/chevron1"/>
    <dgm:cxn modelId="{CE6E3637-1526-47C7-8FB1-7241EAB5E568}" type="presParOf" srcId="{8F98FA35-AECA-4934-AC66-8737FEDD9724}" destId="{40C09A79-F84B-45FD-8FFA-69C6F2221E08}" srcOrd="4" destOrd="0" presId="urn:microsoft.com/office/officeart/2005/8/layout/chevron1"/>
    <dgm:cxn modelId="{C6E7F92C-DC39-4D50-908F-44E62AFA9890}" type="presParOf" srcId="{8F98FA35-AECA-4934-AC66-8737FEDD9724}" destId="{E6CFC3C4-2438-4DF0-A0A7-B8D4A84229A6}" srcOrd="5" destOrd="0" presId="urn:microsoft.com/office/officeart/2005/8/layout/chevron1"/>
    <dgm:cxn modelId="{535084CF-7BA7-4EB2-AEF2-7568DFB1884C}" type="presParOf" srcId="{8F98FA35-AECA-4934-AC66-8737FEDD9724}" destId="{7DF40563-FB63-43EA-90CA-A20D008086A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AC8AC-B1AF-4AC3-92E2-C7102D50487A}">
      <dsp:nvSpPr>
        <dsp:cNvPr id="0" name=""/>
        <dsp:cNvSpPr/>
      </dsp:nvSpPr>
      <dsp:spPr>
        <a:xfrm>
          <a:off x="1142" y="1054785"/>
          <a:ext cx="2346467" cy="9385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Se publica noticia de actualidad</a:t>
          </a:r>
          <a:endParaRPr lang="es-ES" sz="2100" kern="1200" dirty="0"/>
        </a:p>
      </dsp:txBody>
      <dsp:txXfrm>
        <a:off x="470436" y="1054785"/>
        <a:ext cx="1407880" cy="938587"/>
      </dsp:txXfrm>
    </dsp:sp>
    <dsp:sp modelId="{BC479638-CAD5-4C9F-AAC8-54319F4B76B2}">
      <dsp:nvSpPr>
        <dsp:cNvPr id="0" name=""/>
        <dsp:cNvSpPr/>
      </dsp:nvSpPr>
      <dsp:spPr>
        <a:xfrm>
          <a:off x="2042569" y="1134565"/>
          <a:ext cx="1947568" cy="77902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Se obtiene contenido multimedia</a:t>
          </a:r>
          <a:endParaRPr lang="es-ES" sz="1300" kern="1200" dirty="0"/>
        </a:p>
      </dsp:txBody>
      <dsp:txXfrm>
        <a:off x="2432083" y="1134565"/>
        <a:ext cx="1168541" cy="779027"/>
      </dsp:txXfrm>
    </dsp:sp>
    <dsp:sp modelId="{E2670652-F016-4DD3-B745-D7458027C57C}">
      <dsp:nvSpPr>
        <dsp:cNvPr id="0" name=""/>
        <dsp:cNvSpPr/>
      </dsp:nvSpPr>
      <dsp:spPr>
        <a:xfrm>
          <a:off x="3717478" y="1134565"/>
          <a:ext cx="1947568" cy="77902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Se adapta noticia para web</a:t>
          </a:r>
          <a:endParaRPr lang="es-ES" sz="1300" kern="1200" dirty="0"/>
        </a:p>
      </dsp:txBody>
      <dsp:txXfrm>
        <a:off x="4106992" y="1134565"/>
        <a:ext cx="1168541" cy="779027"/>
      </dsp:txXfrm>
    </dsp:sp>
    <dsp:sp modelId="{1C95D217-2F5E-415E-B837-33D205CEA30C}">
      <dsp:nvSpPr>
        <dsp:cNvPr id="0" name=""/>
        <dsp:cNvSpPr/>
      </dsp:nvSpPr>
      <dsp:spPr>
        <a:xfrm>
          <a:off x="5392386" y="1134565"/>
          <a:ext cx="1947568" cy="77902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Se publica noticia en CMS</a:t>
          </a:r>
          <a:endParaRPr lang="es-ES" sz="1300" kern="1200" dirty="0"/>
        </a:p>
      </dsp:txBody>
      <dsp:txXfrm>
        <a:off x="5781900" y="1134565"/>
        <a:ext cx="1168541" cy="779027"/>
      </dsp:txXfrm>
    </dsp:sp>
    <dsp:sp modelId="{6FD4AF93-113C-4D45-9BFD-9274FF35A5B1}">
      <dsp:nvSpPr>
        <dsp:cNvPr id="0" name=""/>
        <dsp:cNvSpPr/>
      </dsp:nvSpPr>
      <dsp:spPr>
        <a:xfrm>
          <a:off x="7067295" y="1134565"/>
          <a:ext cx="1947568" cy="77902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Se adapta noticia para apps</a:t>
          </a:r>
          <a:endParaRPr lang="es-ES" sz="1300" kern="1200" dirty="0"/>
        </a:p>
      </dsp:txBody>
      <dsp:txXfrm>
        <a:off x="7456809" y="1134565"/>
        <a:ext cx="1168541" cy="779027"/>
      </dsp:txXfrm>
    </dsp:sp>
    <dsp:sp modelId="{DE89B6BD-70C3-4F57-9E11-B75D6B87164C}">
      <dsp:nvSpPr>
        <dsp:cNvPr id="0" name=""/>
        <dsp:cNvSpPr/>
      </dsp:nvSpPr>
      <dsp:spPr>
        <a:xfrm>
          <a:off x="8742204" y="1134565"/>
          <a:ext cx="1947568" cy="77902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Se publica noticia para apps</a:t>
          </a:r>
          <a:endParaRPr lang="es-ES" sz="1300" kern="1200" dirty="0"/>
        </a:p>
      </dsp:txBody>
      <dsp:txXfrm>
        <a:off x="9131718" y="1134565"/>
        <a:ext cx="1168541" cy="779027"/>
      </dsp:txXfrm>
    </dsp:sp>
    <dsp:sp modelId="{20CC26BE-DD32-4442-BC8F-A19DB11A6D79}">
      <dsp:nvSpPr>
        <dsp:cNvPr id="0" name=""/>
        <dsp:cNvSpPr/>
      </dsp:nvSpPr>
      <dsp:spPr>
        <a:xfrm>
          <a:off x="1142" y="2124774"/>
          <a:ext cx="2346467" cy="9385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Gol! Copa América</a:t>
          </a:r>
          <a:endParaRPr lang="es-ES" sz="2100" kern="1200" dirty="0"/>
        </a:p>
      </dsp:txBody>
      <dsp:txXfrm>
        <a:off x="470436" y="2124774"/>
        <a:ext cx="1407880" cy="938587"/>
      </dsp:txXfrm>
    </dsp:sp>
    <dsp:sp modelId="{25917AD8-4F03-48EE-AA12-D173016BCCC1}">
      <dsp:nvSpPr>
        <dsp:cNvPr id="0" name=""/>
        <dsp:cNvSpPr/>
      </dsp:nvSpPr>
      <dsp:spPr>
        <a:xfrm>
          <a:off x="2042569" y="2204554"/>
          <a:ext cx="1947568" cy="77902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Se obtiene contenido multimedia</a:t>
          </a:r>
          <a:endParaRPr lang="es-ES" sz="1300" kern="1200" dirty="0"/>
        </a:p>
      </dsp:txBody>
      <dsp:txXfrm>
        <a:off x="2432083" y="2204554"/>
        <a:ext cx="1168541" cy="779027"/>
      </dsp:txXfrm>
    </dsp:sp>
    <dsp:sp modelId="{A946363E-8279-4E31-B406-C89D3260462E}">
      <dsp:nvSpPr>
        <dsp:cNvPr id="0" name=""/>
        <dsp:cNvSpPr/>
      </dsp:nvSpPr>
      <dsp:spPr>
        <a:xfrm>
          <a:off x="3717478" y="2204554"/>
          <a:ext cx="1947568" cy="77902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Se hace notificación </a:t>
          </a:r>
          <a:r>
            <a:rPr lang="es-ES" sz="1300" kern="1200" dirty="0" err="1" smtClean="0"/>
            <a:t>push</a:t>
          </a:r>
          <a:r>
            <a:rPr lang="es-ES" sz="1300" kern="1200" dirty="0" smtClean="0"/>
            <a:t> a </a:t>
          </a:r>
          <a:r>
            <a:rPr lang="es-ES" sz="1300" kern="1200" dirty="0" err="1" smtClean="0"/>
            <a:t>Futbolive</a:t>
          </a:r>
          <a:r>
            <a:rPr lang="es-ES" sz="1300" kern="1200" dirty="0" smtClean="0"/>
            <a:t> </a:t>
          </a:r>
          <a:endParaRPr lang="es-ES" sz="1300" kern="1200" dirty="0"/>
        </a:p>
      </dsp:txBody>
      <dsp:txXfrm>
        <a:off x="4106992" y="2204554"/>
        <a:ext cx="1168541" cy="779027"/>
      </dsp:txXfrm>
    </dsp:sp>
    <dsp:sp modelId="{D05C4966-E5A3-4864-B2A4-A2D985C0412E}">
      <dsp:nvSpPr>
        <dsp:cNvPr id="0" name=""/>
        <dsp:cNvSpPr/>
      </dsp:nvSpPr>
      <dsp:spPr>
        <a:xfrm>
          <a:off x="5392386" y="2204554"/>
          <a:ext cx="1947568" cy="77902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Se adapta noticia</a:t>
          </a:r>
          <a:endParaRPr lang="es-ES" sz="1300" kern="1200" dirty="0"/>
        </a:p>
      </dsp:txBody>
      <dsp:txXfrm>
        <a:off x="5781900" y="2204554"/>
        <a:ext cx="1168541" cy="779027"/>
      </dsp:txXfrm>
    </dsp:sp>
    <dsp:sp modelId="{8823BCBA-22C4-4F65-B6D6-5D7B723CBF55}">
      <dsp:nvSpPr>
        <dsp:cNvPr id="0" name=""/>
        <dsp:cNvSpPr/>
      </dsp:nvSpPr>
      <dsp:spPr>
        <a:xfrm>
          <a:off x="7067295" y="2204554"/>
          <a:ext cx="1947568" cy="77902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smtClean="0"/>
            <a:t>Se </a:t>
          </a:r>
          <a:r>
            <a:rPr lang="es-ES" sz="1300" kern="1200" dirty="0" smtClean="0"/>
            <a:t>publica noticia en CMS</a:t>
          </a:r>
          <a:endParaRPr lang="es-ES" sz="1300" kern="1200" dirty="0"/>
        </a:p>
      </dsp:txBody>
      <dsp:txXfrm>
        <a:off x="7456809" y="2204554"/>
        <a:ext cx="1168541" cy="779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765DE-3B2A-4A6C-95F9-FFD24DA293F3}">
      <dsp:nvSpPr>
        <dsp:cNvPr id="0" name=""/>
        <dsp:cNvSpPr/>
      </dsp:nvSpPr>
      <dsp:spPr>
        <a:xfrm>
          <a:off x="3770" y="46161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Configurar pipeline</a:t>
          </a:r>
          <a:endParaRPr lang="es-ES" sz="2200" kern="1200" dirty="0"/>
        </a:p>
      </dsp:txBody>
      <dsp:txXfrm>
        <a:off x="442714" y="461612"/>
        <a:ext cx="1316831" cy="877887"/>
      </dsp:txXfrm>
    </dsp:sp>
    <dsp:sp modelId="{A34B4946-50F5-4CB0-949A-6F202E94A82D}">
      <dsp:nvSpPr>
        <dsp:cNvPr id="0" name=""/>
        <dsp:cNvSpPr/>
      </dsp:nvSpPr>
      <dsp:spPr>
        <a:xfrm>
          <a:off x="1979017" y="46161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Programar </a:t>
          </a:r>
          <a:r>
            <a:rPr lang="es-ES" sz="2200" kern="1200" dirty="0" err="1" smtClean="0"/>
            <a:t>job</a:t>
          </a:r>
          <a:endParaRPr lang="es-ES" sz="2200" kern="1200" dirty="0"/>
        </a:p>
      </dsp:txBody>
      <dsp:txXfrm>
        <a:off x="2417961" y="461612"/>
        <a:ext cx="1316831" cy="877887"/>
      </dsp:txXfrm>
    </dsp:sp>
    <dsp:sp modelId="{40C09A79-F84B-45FD-8FFA-69C6F2221E08}">
      <dsp:nvSpPr>
        <dsp:cNvPr id="0" name=""/>
        <dsp:cNvSpPr/>
      </dsp:nvSpPr>
      <dsp:spPr>
        <a:xfrm>
          <a:off x="3954264" y="46161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Revisar </a:t>
          </a:r>
          <a:r>
            <a:rPr lang="es-ES" sz="2200" kern="1200" dirty="0" err="1" smtClean="0"/>
            <a:t>jobs</a:t>
          </a:r>
          <a:endParaRPr lang="es-ES" sz="2200" kern="1200" dirty="0"/>
        </a:p>
      </dsp:txBody>
      <dsp:txXfrm>
        <a:off x="4393208" y="461612"/>
        <a:ext cx="1316831" cy="877887"/>
      </dsp:txXfrm>
    </dsp:sp>
    <dsp:sp modelId="{7DF40563-FB63-43EA-90CA-A20D008086A8}">
      <dsp:nvSpPr>
        <dsp:cNvPr id="0" name=""/>
        <dsp:cNvSpPr/>
      </dsp:nvSpPr>
      <dsp:spPr>
        <a:xfrm>
          <a:off x="5929510" y="46161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Ejecutar </a:t>
          </a:r>
          <a:r>
            <a:rPr lang="es-ES" sz="2200" kern="1200" dirty="0" err="1" smtClean="0"/>
            <a:t>jobs</a:t>
          </a:r>
          <a:endParaRPr lang="es-ES" sz="2200" kern="1200" dirty="0"/>
        </a:p>
      </dsp:txBody>
      <dsp:txXfrm>
        <a:off x="6368454" y="46161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C2FD-0EA6-470D-B439-A440484C2B6D}" type="datetimeFigureOut">
              <a:rPr lang="es-CL" smtClean="0"/>
              <a:t>25-05-2015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2DB6A-5EF3-4C42-B19A-E43AD62AE8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69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7F5D-D434-4EBF-B5BB-68D4A2DF7D63}" type="datetimeFigureOut">
              <a:rPr lang="es-CL" smtClean="0"/>
              <a:t>25-05-2015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A116-1DDE-426D-8B7F-C5A385EC06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771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7F5D-D434-4EBF-B5BB-68D4A2DF7D63}" type="datetimeFigureOut">
              <a:rPr lang="es-CL" smtClean="0"/>
              <a:t>25-05-2015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A116-1DDE-426D-8B7F-C5A385EC06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600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7F5D-D434-4EBF-B5BB-68D4A2DF7D63}" type="datetimeFigureOut">
              <a:rPr lang="es-CL" smtClean="0"/>
              <a:t>25-05-2015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A116-1DDE-426D-8B7F-C5A385EC06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712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7F5D-D434-4EBF-B5BB-68D4A2DF7D63}" type="datetimeFigureOut">
              <a:rPr lang="es-CL" smtClean="0"/>
              <a:t>25-05-2015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A116-1DDE-426D-8B7F-C5A385EC06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770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7F5D-D434-4EBF-B5BB-68D4A2DF7D63}" type="datetimeFigureOut">
              <a:rPr lang="es-CL" smtClean="0"/>
              <a:t>25-05-2015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A116-1DDE-426D-8B7F-C5A385EC06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062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7F5D-D434-4EBF-B5BB-68D4A2DF7D63}" type="datetimeFigureOut">
              <a:rPr lang="es-CL" smtClean="0"/>
              <a:t>25-05-2015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A116-1DDE-426D-8B7F-C5A385EC06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027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7F5D-D434-4EBF-B5BB-68D4A2DF7D63}" type="datetimeFigureOut">
              <a:rPr lang="es-CL" smtClean="0"/>
              <a:t>25-05-2015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A116-1DDE-426D-8B7F-C5A385EC06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21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7F5D-D434-4EBF-B5BB-68D4A2DF7D63}" type="datetimeFigureOut">
              <a:rPr lang="es-CL" smtClean="0"/>
              <a:t>25-05-2015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A116-1DDE-426D-8B7F-C5A385EC06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212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7F5D-D434-4EBF-B5BB-68D4A2DF7D63}" type="datetimeFigureOut">
              <a:rPr lang="es-CL" smtClean="0"/>
              <a:t>25-05-2015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A116-1DDE-426D-8B7F-C5A385EC06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962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7F5D-D434-4EBF-B5BB-68D4A2DF7D63}" type="datetimeFigureOut">
              <a:rPr lang="es-CL" smtClean="0"/>
              <a:t>25-05-2015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A116-1DDE-426D-8B7F-C5A385EC06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798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7F5D-D434-4EBF-B5BB-68D4A2DF7D63}" type="datetimeFigureOut">
              <a:rPr lang="es-CL" smtClean="0"/>
              <a:t>25-05-2015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A116-1DDE-426D-8B7F-C5A385EC06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34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" y="-8690"/>
            <a:ext cx="12190195" cy="6859016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02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7F5D-D434-4EBF-B5BB-68D4A2DF7D63}" type="datetimeFigureOut">
              <a:rPr lang="es-CL" smtClean="0"/>
              <a:t>25-05-2015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3A116-1DDE-426D-8B7F-C5A385EC063A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39 Imagen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286" y="116599"/>
            <a:ext cx="1585431" cy="5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s-CL" sz="4800" b="1" kern="1200" dirty="0">
          <a:solidFill>
            <a:srgbClr val="1978EB"/>
          </a:solidFill>
          <a:latin typeface="Century Gothic" panose="020B0502020202020204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ol.com/futbol.r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9"/>
            <a:ext cx="12192000" cy="685800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79412" y="4768402"/>
            <a:ext cx="7260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3600" b="1" dirty="0" smtClean="0">
              <a:solidFill>
                <a:srgbClr val="0070C0"/>
              </a:solidFill>
            </a:endParaRPr>
          </a:p>
          <a:p>
            <a:r>
              <a:rPr lang="es-CL" sz="3600" b="1" dirty="0" smtClean="0">
                <a:solidFill>
                  <a:srgbClr val="0070C0"/>
                </a:solidFill>
              </a:rPr>
              <a:t>Arquitectura de </a:t>
            </a:r>
            <a:r>
              <a:rPr lang="es-CL" sz="3600" b="1" dirty="0" err="1" smtClean="0">
                <a:solidFill>
                  <a:srgbClr val="0070C0"/>
                </a:solidFill>
              </a:rPr>
              <a:t>FeedInjector</a:t>
            </a:r>
            <a:endParaRPr lang="es-CL" sz="3600" b="1" dirty="0" smtClean="0">
              <a:solidFill>
                <a:srgbClr val="0070C0"/>
              </a:solidFill>
            </a:endParaRPr>
          </a:p>
          <a:p>
            <a:endParaRPr lang="es-CL" sz="3600" b="1" dirty="0" smtClean="0">
              <a:solidFill>
                <a:srgbClr val="0070C0"/>
              </a:solidFill>
            </a:endParaRPr>
          </a:p>
        </p:txBody>
      </p:sp>
      <p:pic>
        <p:nvPicPr>
          <p:cNvPr id="3" name="Picture 2" descr="C:\Documents and Settings\ope-btello\Escritorio\3G Motion\3G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15" y="5217469"/>
            <a:ext cx="2200697" cy="7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"/>
          <p:cNvCxnSpPr/>
          <p:nvPr/>
        </p:nvCxnSpPr>
        <p:spPr>
          <a:xfrm>
            <a:off x="3179412" y="4768402"/>
            <a:ext cx="0" cy="133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6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86323451"/>
              </p:ext>
            </p:extLst>
          </p:nvPr>
        </p:nvGraphicFramePr>
        <p:xfrm>
          <a:off x="749718" y="3689498"/>
          <a:ext cx="10690915" cy="411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1435"/>
          </a:xfrm>
        </p:spPr>
        <p:txBody>
          <a:bodyPr>
            <a:normAutofit fontScale="92500" lnSpcReduction="20000"/>
          </a:bodyPr>
          <a:lstStyle/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 obtener periódicamente noticias u otros eventos de un proveedor externo, para </a:t>
            </a:r>
            <a:r>
              <a:rPr lang="es-E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poblar de contenido 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nuestro CMS o </a:t>
            </a:r>
            <a:r>
              <a:rPr lang="es-E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enriquecer la experiencia 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nuestras apps de forma </a:t>
            </a:r>
            <a:r>
              <a:rPr lang="es-E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automatizada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2800" dirty="0" smtClean="0">
              <a:effectLst/>
            </a:endParaRPr>
          </a:p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 en 2 capas: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servicio que procesa los datos de un proveedor externo, los transforma (de varias maneras) y luego los guarda en algún lugar.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servicio que programe las operaciones periódicas de procesamiento de datos.</a:t>
            </a:r>
            <a:endParaRPr lang="es-E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16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Actores</a:t>
            </a:r>
            <a:r>
              <a:rPr lang="es-ES" baseline="0" dirty="0" smtClean="0"/>
              <a:t> identificados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Admin</a:t>
            </a:r>
            <a:endParaRPr lang="es-ES" dirty="0" smtClean="0"/>
          </a:p>
          <a:p>
            <a:pPr lvl="1"/>
            <a:r>
              <a:rPr lang="es-ES" dirty="0"/>
              <a:t>Define cómo será un </a:t>
            </a:r>
            <a:r>
              <a:rPr lang="es-ES" dirty="0" err="1"/>
              <a:t>job</a:t>
            </a:r>
            <a:r>
              <a:rPr lang="es-ES" dirty="0"/>
              <a:t> (su pipeline de acciones a ejecutar</a:t>
            </a:r>
            <a:r>
              <a:rPr lang="es-ES" dirty="0" smtClean="0"/>
              <a:t>)</a:t>
            </a:r>
          </a:p>
          <a:p>
            <a:pPr lvl="1"/>
            <a:r>
              <a:rPr lang="es-ES" dirty="0"/>
              <a:t>Programa las operaciones de ETL (</a:t>
            </a:r>
            <a:r>
              <a:rPr lang="es-ES" dirty="0" err="1"/>
              <a:t>jobs</a:t>
            </a:r>
            <a:r>
              <a:rPr lang="es-ES" dirty="0"/>
              <a:t>) a ejecutar</a:t>
            </a:r>
            <a:r>
              <a:rPr lang="es-ES" dirty="0" smtClean="0"/>
              <a:t>.¡</a:t>
            </a:r>
            <a:endParaRPr lang="es-ES" dirty="0"/>
          </a:p>
          <a:p>
            <a:r>
              <a:rPr lang="es-ES" dirty="0"/>
              <a:t>SQL </a:t>
            </a:r>
            <a:r>
              <a:rPr lang="es-ES" dirty="0" err="1"/>
              <a:t>Scheduler</a:t>
            </a:r>
            <a:endParaRPr lang="es-ES" dirty="0"/>
          </a:p>
          <a:p>
            <a:pPr lvl="1"/>
            <a:r>
              <a:rPr lang="es-ES" dirty="0" smtClean="0"/>
              <a:t>Motor de ejecución de </a:t>
            </a:r>
            <a:r>
              <a:rPr lang="es-ES" dirty="0" err="1" smtClean="0"/>
              <a:t>jobs</a:t>
            </a:r>
            <a:endParaRPr lang="es-ES" dirty="0" smtClean="0"/>
          </a:p>
          <a:p>
            <a:pPr lvl="1"/>
            <a:r>
              <a:rPr lang="es-ES" dirty="0" smtClean="0"/>
              <a:t>Persiste la maquinaria de estados para los distintos </a:t>
            </a:r>
            <a:r>
              <a:rPr lang="es-ES" dirty="0" err="1" smtClean="0"/>
              <a:t>jobs</a:t>
            </a:r>
            <a:endParaRPr lang="es-ES" dirty="0"/>
          </a:p>
          <a:p>
            <a:r>
              <a:rPr lang="es-ES" dirty="0" err="1" smtClean="0"/>
              <a:t>FeedInjectorService</a:t>
            </a:r>
            <a:endParaRPr lang="es-ES" dirty="0" smtClean="0"/>
          </a:p>
          <a:p>
            <a:pPr lvl="1"/>
            <a:r>
              <a:rPr lang="es-ES" dirty="0" smtClean="0"/>
              <a:t>Procesa las tareas de ETL (</a:t>
            </a:r>
            <a:r>
              <a:rPr lang="es-ES" dirty="0" err="1" smtClean="0"/>
              <a:t>jobs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Arquitectura modular, </a:t>
            </a:r>
            <a:r>
              <a:rPr lang="es-ES" dirty="0" err="1" smtClean="0"/>
              <a:t>decoupling</a:t>
            </a:r>
            <a:r>
              <a:rPr lang="es-ES" dirty="0" smtClean="0"/>
              <a:t>, </a:t>
            </a:r>
            <a:r>
              <a:rPr lang="es-ES" dirty="0" err="1" smtClean="0"/>
              <a:t>dependency</a:t>
            </a:r>
            <a:r>
              <a:rPr lang="es-ES" dirty="0" smtClean="0"/>
              <a:t> </a:t>
            </a:r>
            <a:r>
              <a:rPr lang="es-ES" dirty="0" err="1" smtClean="0"/>
              <a:t>injection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131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</a:t>
            </a:r>
            <a:r>
              <a:rPr lang="es-ES" smtClean="0"/>
              <a:t>de secuencia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7527851" cy="51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FeedInjectorService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Expone funcionalidad modular para rescatar y procesar RSS </a:t>
            </a:r>
            <a:r>
              <a:rPr lang="es-ES" dirty="0" err="1" smtClean="0"/>
              <a:t>feeds</a:t>
            </a:r>
            <a:r>
              <a:rPr lang="es-ES" dirty="0" smtClean="0"/>
              <a:t>, contenido de un FTP, etc.</a:t>
            </a:r>
          </a:p>
          <a:p>
            <a:r>
              <a:rPr lang="es-ES" dirty="0" smtClean="0"/>
              <a:t>El procesamiento también es modular, como por ejemplo crear notificaciones </a:t>
            </a:r>
            <a:r>
              <a:rPr lang="es-ES" dirty="0" err="1" smtClean="0"/>
              <a:t>Parse</a:t>
            </a:r>
            <a:r>
              <a:rPr lang="es-ES" dirty="0" smtClean="0"/>
              <a:t> a partir del RSS, o crear una noticia nueva en el </a:t>
            </a:r>
            <a:r>
              <a:rPr lang="es-ES" dirty="0" err="1" smtClean="0"/>
              <a:t>RealInfo</a:t>
            </a:r>
            <a:endParaRPr lang="es-ES" dirty="0" smtClean="0"/>
          </a:p>
          <a:p>
            <a:r>
              <a:rPr lang="es-ES" dirty="0" smtClean="0"/>
              <a:t>La funcionalidad a usar se envía mediante una definición de pipeline con parámetros:</a:t>
            </a:r>
          </a:p>
          <a:p>
            <a:pPr lvl="1"/>
            <a:r>
              <a:rPr lang="es-ES" dirty="0" smtClean="0"/>
              <a:t>Ejemplo: </a:t>
            </a:r>
          </a:p>
          <a:p>
            <a:pPr lvl="2"/>
            <a:r>
              <a:rPr lang="es-ES" dirty="0" smtClean="0"/>
              <a:t>Rescatar </a:t>
            </a:r>
            <a:r>
              <a:rPr lang="es-ES" dirty="0" err="1" smtClean="0"/>
              <a:t>rss</a:t>
            </a:r>
            <a:r>
              <a:rPr lang="es-ES" dirty="0" smtClean="0"/>
              <a:t>: </a:t>
            </a:r>
            <a:r>
              <a:rPr lang="es-ES" dirty="0" smtClean="0">
                <a:hlinkClick r:id="rId2"/>
              </a:rPr>
              <a:t>http://www.emol.com/futbol.rss</a:t>
            </a:r>
            <a:endParaRPr lang="es-ES" dirty="0" smtClean="0"/>
          </a:p>
          <a:p>
            <a:pPr lvl="2"/>
            <a:r>
              <a:rPr lang="es-ES" dirty="0" smtClean="0"/>
              <a:t>Guardar noticias nuevas en: </a:t>
            </a:r>
            <a:r>
              <a:rPr lang="es-ES" dirty="0" err="1" smtClean="0"/>
              <a:t>RealInfo</a:t>
            </a:r>
            <a:r>
              <a:rPr lang="es-ES" dirty="0" smtClean="0"/>
              <a:t>, sitio 3838, cuerpo 2210</a:t>
            </a:r>
          </a:p>
          <a:p>
            <a:pPr lvl="2"/>
            <a:r>
              <a:rPr lang="es-ES" dirty="0" smtClean="0"/>
              <a:t>Notificar en </a:t>
            </a:r>
            <a:r>
              <a:rPr lang="es-ES" dirty="0" err="1" smtClean="0"/>
              <a:t>parse</a:t>
            </a:r>
            <a:endParaRPr lang="es-ES" dirty="0" smtClean="0"/>
          </a:p>
          <a:p>
            <a:pPr lvl="1"/>
            <a:r>
              <a:rPr lang="es-ES" dirty="0" smtClean="0"/>
              <a:t>Sintaxis:</a:t>
            </a:r>
          </a:p>
          <a:p>
            <a:pPr lvl="2"/>
            <a:r>
              <a:rPr lang="es-ES" dirty="0"/>
              <a:t>http://localhost:47719/api/Pipeline/PipePlugin?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workflow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PullRssFeed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path: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www.emol.com/futbol.rss)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@SaveRealInfo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sitio: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3838,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cuerpo: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2210)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@NotifyParse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appid: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213123123)</a:t>
            </a:r>
          </a:p>
          <a:p>
            <a:pPr lvl="0"/>
            <a:r>
              <a:rPr lang="es-ES" dirty="0" smtClean="0"/>
              <a:t>Servicio </a:t>
            </a:r>
            <a:r>
              <a:rPr lang="es-ES" b="1" dirty="0" smtClean="0"/>
              <a:t>no </a:t>
            </a:r>
            <a:r>
              <a:rPr lang="es-ES" dirty="0" smtClean="0"/>
              <a:t>tiene lógica de </a:t>
            </a:r>
            <a:r>
              <a:rPr lang="es-ES" dirty="0" err="1" smtClean="0"/>
              <a:t>scheduling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395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JobSchedulerService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Le otorga la funcionalidad de </a:t>
            </a:r>
            <a:r>
              <a:rPr lang="es-ES" dirty="0" err="1" smtClean="0"/>
              <a:t>scheduling</a:t>
            </a:r>
            <a:r>
              <a:rPr lang="es-ES" dirty="0" smtClean="0"/>
              <a:t> al </a:t>
            </a:r>
            <a:r>
              <a:rPr lang="es-ES" dirty="0" err="1" smtClean="0"/>
              <a:t>FeedInjectorService</a:t>
            </a:r>
            <a:endParaRPr lang="es-ES" dirty="0" smtClean="0"/>
          </a:p>
          <a:p>
            <a:r>
              <a:rPr lang="es-ES" dirty="0" smtClean="0"/>
              <a:t>Consta de:</a:t>
            </a:r>
          </a:p>
          <a:p>
            <a:pPr lvl="1"/>
            <a:r>
              <a:rPr lang="es-ES" dirty="0" smtClean="0"/>
              <a:t>Encolamiento de </a:t>
            </a:r>
            <a:r>
              <a:rPr lang="es-ES" dirty="0" err="1" smtClean="0"/>
              <a:t>jobs</a:t>
            </a:r>
            <a:r>
              <a:rPr lang="es-ES" dirty="0" smtClean="0"/>
              <a:t>, con una maquinaria de estados (iniciado, en proceso, reintentando, error,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</a:p>
          <a:p>
            <a:pPr lvl="2"/>
            <a:r>
              <a:rPr lang="es-ES" dirty="0"/>
              <a:t>Un </a:t>
            </a:r>
            <a:r>
              <a:rPr lang="es-ES" dirty="0" err="1"/>
              <a:t>job</a:t>
            </a:r>
            <a:r>
              <a:rPr lang="es-ES" dirty="0"/>
              <a:t> consiste en una llamada al </a:t>
            </a:r>
            <a:r>
              <a:rPr lang="es-ES" dirty="0" err="1" smtClean="0"/>
              <a:t>FeedInjectorService</a:t>
            </a:r>
            <a:r>
              <a:rPr lang="es-ES" dirty="0" smtClean="0"/>
              <a:t> con todos sus parámetros</a:t>
            </a:r>
            <a:endParaRPr lang="es-ES" dirty="0"/>
          </a:p>
          <a:p>
            <a:pPr lvl="2"/>
            <a:r>
              <a:rPr lang="es-ES" dirty="0" smtClean="0"/>
              <a:t>Parámetros no cambian, o sea, se configura un </a:t>
            </a:r>
            <a:r>
              <a:rPr lang="es-ES" dirty="0" err="1" smtClean="0"/>
              <a:t>job</a:t>
            </a:r>
            <a:r>
              <a:rPr lang="es-ES" dirty="0" smtClean="0"/>
              <a:t> como una llamada estática que se programa.</a:t>
            </a:r>
          </a:p>
          <a:p>
            <a:pPr lvl="3"/>
            <a:r>
              <a:rPr lang="es-ES" dirty="0" smtClean="0"/>
              <a:t>La creación de </a:t>
            </a:r>
            <a:r>
              <a:rPr lang="es-ES" dirty="0" err="1" smtClean="0"/>
              <a:t>jobs</a:t>
            </a:r>
            <a:r>
              <a:rPr lang="es-ES" dirty="0" smtClean="0"/>
              <a:t> no tiene lógica alguna para modificar los parámetros</a:t>
            </a:r>
          </a:p>
          <a:p>
            <a:pPr lvl="1"/>
            <a:r>
              <a:rPr lang="es-ES" dirty="0" smtClean="0"/>
              <a:t>Creación programada de </a:t>
            </a:r>
            <a:r>
              <a:rPr lang="es-ES" dirty="0" err="1" smtClean="0"/>
              <a:t>jobs</a:t>
            </a:r>
            <a:endParaRPr lang="es-ES" dirty="0"/>
          </a:p>
          <a:p>
            <a:pPr lvl="2"/>
            <a:r>
              <a:rPr lang="es-ES" dirty="0" smtClean="0"/>
              <a:t>Crea </a:t>
            </a:r>
            <a:r>
              <a:rPr lang="es-ES" dirty="0" err="1" smtClean="0"/>
              <a:t>jobs</a:t>
            </a:r>
            <a:r>
              <a:rPr lang="es-ES" dirty="0" smtClean="0"/>
              <a:t> en base a intervalos definidos, “consultar si han habido noticias nuevas cada 2 horas”)</a:t>
            </a:r>
          </a:p>
          <a:p>
            <a:pPr lvl="2"/>
            <a:r>
              <a:rPr lang="es-ES" dirty="0" smtClean="0"/>
              <a:t>Podría ser usando </a:t>
            </a:r>
            <a:r>
              <a:rPr lang="es-ES" dirty="0"/>
              <a:t>el </a:t>
            </a:r>
            <a:r>
              <a:rPr lang="es-ES" dirty="0" err="1"/>
              <a:t>scheduler</a:t>
            </a:r>
            <a:r>
              <a:rPr lang="es-ES" dirty="0"/>
              <a:t> de SQL Server, por </a:t>
            </a:r>
            <a:r>
              <a:rPr lang="es-ES" dirty="0" smtClean="0"/>
              <a:t>ejemplo (SQL </a:t>
            </a:r>
            <a:r>
              <a:rPr lang="es-ES" dirty="0" err="1" smtClean="0"/>
              <a:t>Scheduler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31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85324398"/>
              </p:ext>
            </p:extLst>
          </p:nvPr>
        </p:nvGraphicFramePr>
        <p:xfrm>
          <a:off x="1989002" y="1467679"/>
          <a:ext cx="8128000" cy="180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práctico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3678865"/>
            <a:ext cx="10515600" cy="2498098"/>
          </a:xfrm>
        </p:spPr>
        <p:txBody>
          <a:bodyPr>
            <a:normAutofit fontScale="55000" lnSpcReduction="20000"/>
          </a:bodyPr>
          <a:lstStyle/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configura un pipeline para que se revisen noticias de deportes en un RSS, y se guarden en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RealInfo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un sitio determinado, en el sistema de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jobs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2800" dirty="0" smtClean="0">
              <a:effectLst/>
            </a:endParaRPr>
          </a:p>
          <a:p>
            <a:pPr rtl="0" eaLnBrk="1" latinLnBrk="0" hangingPunct="1"/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SQL Server se programa para que se cree un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usando ese pipeline cada 2 horas.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JobSchedulerService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chequea que se creó un nuevo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constantemente. Al transcurrir 2 horas se entera de que se creó un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nuevo.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JobSchedulerService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ejecuta ese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invocando el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FeedInjectorService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pipeline configurado en el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actualizando la maquinaria de estados respectiva.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FeedInjectorService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ejecuta la serie de pasos en su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 base al pipeline especificado. 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FeedInjectorService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retorna el resultado de la operación al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JobSchedulerService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JobSchedulerService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actualiza la maquinaria de estados con la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retorno.</a:t>
            </a:r>
            <a:endParaRPr lang="es-E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97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FeedInjectorService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Servicio implementado en ASP.NET Web API</a:t>
            </a:r>
            <a:endParaRPr lang="es-ES" sz="2800" dirty="0" smtClean="0">
              <a:effectLst/>
            </a:endParaRPr>
          </a:p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funcionalidad se agrega mediante módulos que exponen uno o más proveedores.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consiste en un pipeline que establece un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operaciones secuenciales que se ejecutan sobre un objeto, el cual navega a lo largo de todos los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proovedores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 módulo (proveedor) establece qué parámetros de entrada son obligatorios, y qué parámetros tiene de salida (contrato)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contrato de entrada puede ser satisfecho por: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parámetro definido en el pipeline del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ese proveedor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parámetro obligatorio en el contrato de salida de un proveedor anterior en el pipeline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servicio valida, antes de ejecutar un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 todos los proveedores satisfacen su contrato de entrada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proveedor no tiene dependencia de otro proveedor</a:t>
            </a:r>
            <a:endParaRPr lang="es-ES" dirty="0" smtClean="0">
              <a:effectLst/>
            </a:endParaRPr>
          </a:p>
          <a:p>
            <a:pPr rtl="0" eaLnBrk="1" latinLnBrk="0" hangingPunct="1"/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puede hacer </a:t>
            </a:r>
            <a:r>
              <a:rPr lang="es-E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</a:t>
            </a:r>
            <a:r>
              <a:rPr lang="es-E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swap de módulos (proveedores), actualizando en caliente los DLL, agregando, actualizando o sacando módulos sin reiniciar el servicio.</a:t>
            </a:r>
            <a:endParaRPr lang="es-ES" dirty="0" smtClean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04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640532" y="5840250"/>
            <a:ext cx="4512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>
                <a:solidFill>
                  <a:srgbClr val="0070C0"/>
                </a:solidFill>
              </a:rPr>
              <a:t>CONECTADOS AL FUTURO</a:t>
            </a:r>
          </a:p>
        </p:txBody>
      </p:sp>
      <p:pic>
        <p:nvPicPr>
          <p:cNvPr id="3" name="Picture 2" descr="C:\Documents and Settings\ope-btello\Escritorio\3G Motion\3G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532" y="4283182"/>
            <a:ext cx="4511146" cy="155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3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14451</TotalTime>
  <Words>714</Words>
  <Application>Microsoft Office PowerPoint</Application>
  <PresentationFormat>Panorámica</PresentationFormat>
  <Paragraphs>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Tema de Office</vt:lpstr>
      <vt:lpstr>Presentación de PowerPoint</vt:lpstr>
      <vt:lpstr>Concepto</vt:lpstr>
      <vt:lpstr>Actores identificados</vt:lpstr>
      <vt:lpstr>Diagrama de secuencia</vt:lpstr>
      <vt:lpstr>FeedInjectorService</vt:lpstr>
      <vt:lpstr>JobSchedulerService</vt:lpstr>
      <vt:lpstr>Ejemplo práctico</vt:lpstr>
      <vt:lpstr>Arquitectura de FeedInjectorService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Erick3g</dc:creator>
  <cp:lastModifiedBy>Juan Pablo Villaseca</cp:lastModifiedBy>
  <cp:revision>471</cp:revision>
  <dcterms:created xsi:type="dcterms:W3CDTF">2014-10-15T12:19:08Z</dcterms:created>
  <dcterms:modified xsi:type="dcterms:W3CDTF">2015-05-25T12:16:04Z</dcterms:modified>
</cp:coreProperties>
</file>