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1" autoAdjust="0"/>
    <p:restoredTop sz="86352" autoAdjust="0"/>
  </p:normalViewPr>
  <p:slideViewPr>
    <p:cSldViewPr snapToGrid="0">
      <p:cViewPr varScale="1">
        <p:scale>
          <a:sx n="72" d="100"/>
          <a:sy n="72" d="100"/>
        </p:scale>
        <p:origin x="8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9E912-7C2E-4706-A45B-CF7F819E6048}" type="doc">
      <dgm:prSet loTypeId="urn:microsoft.com/office/officeart/2005/8/layout/lProcess3" loCatId="process" qsTypeId="urn:microsoft.com/office/officeart/2005/8/quickstyle/simple5" qsCatId="simple" csTypeId="urn:microsoft.com/office/officeart/2005/8/colors/accent1_2" csCatId="accent1" phldr="1"/>
      <dgm:spPr/>
    </dgm:pt>
    <dgm:pt modelId="{452142F0-1143-42F0-BDE7-C6AAF030A7A2}">
      <dgm:prSet phldrT="[Texto]"/>
      <dgm:spPr/>
      <dgm:t>
        <a:bodyPr/>
        <a:lstStyle/>
        <a:p>
          <a:pPr algn="ctr"/>
          <a:r>
            <a:rPr lang="es-ES" dirty="0" smtClean="0"/>
            <a:t>Se publica noticia de actualidad</a:t>
          </a:r>
          <a:endParaRPr lang="es-ES" dirty="0"/>
        </a:p>
      </dgm:t>
    </dgm:pt>
    <dgm:pt modelId="{A132A653-92F1-45F0-A147-8C3F3F7B5106}" type="parTrans" cxnId="{F17C44D9-FD62-4167-8E72-699D90BD2832}">
      <dgm:prSet/>
      <dgm:spPr/>
      <dgm:t>
        <a:bodyPr/>
        <a:lstStyle/>
        <a:p>
          <a:pPr algn="ctr"/>
          <a:endParaRPr lang="es-ES"/>
        </a:p>
      </dgm:t>
    </dgm:pt>
    <dgm:pt modelId="{17F8B625-E34C-4597-A94A-B797719C5CB1}" type="sibTrans" cxnId="{F17C44D9-FD62-4167-8E72-699D90BD2832}">
      <dgm:prSet/>
      <dgm:spPr/>
      <dgm:t>
        <a:bodyPr/>
        <a:lstStyle/>
        <a:p>
          <a:pPr algn="ctr"/>
          <a:endParaRPr lang="es-ES"/>
        </a:p>
      </dgm:t>
    </dgm:pt>
    <dgm:pt modelId="{8362F456-B00F-4208-83FB-55E4F7C1A2C7}">
      <dgm:prSet phldrT="[Texto]"/>
      <dgm:spPr/>
      <dgm:t>
        <a:bodyPr/>
        <a:lstStyle/>
        <a:p>
          <a:pPr algn="ctr"/>
          <a:r>
            <a:rPr lang="es-ES" dirty="0" smtClean="0"/>
            <a:t>Se obtiene contenido multimedia</a:t>
          </a:r>
          <a:endParaRPr lang="es-ES" dirty="0"/>
        </a:p>
      </dgm:t>
    </dgm:pt>
    <dgm:pt modelId="{C50A72B9-B988-4B26-8A31-5CEC800BBB57}" type="parTrans" cxnId="{865B7F9D-F9D9-4324-A640-C5B3985D1CE8}">
      <dgm:prSet/>
      <dgm:spPr/>
      <dgm:t>
        <a:bodyPr/>
        <a:lstStyle/>
        <a:p>
          <a:pPr algn="ctr"/>
          <a:endParaRPr lang="es-ES"/>
        </a:p>
      </dgm:t>
    </dgm:pt>
    <dgm:pt modelId="{13113DD1-318B-4154-A11B-46C24CCE9790}" type="sibTrans" cxnId="{865B7F9D-F9D9-4324-A640-C5B3985D1CE8}">
      <dgm:prSet/>
      <dgm:spPr/>
      <dgm:t>
        <a:bodyPr/>
        <a:lstStyle/>
        <a:p>
          <a:pPr algn="ctr"/>
          <a:endParaRPr lang="es-ES"/>
        </a:p>
      </dgm:t>
    </dgm:pt>
    <dgm:pt modelId="{42F184F1-C63D-436D-AB6B-A8DA6527178B}">
      <dgm:prSet phldrT="[Texto]"/>
      <dgm:spPr/>
      <dgm:t>
        <a:bodyPr/>
        <a:lstStyle/>
        <a:p>
          <a:pPr algn="ctr"/>
          <a:r>
            <a:rPr lang="es-ES" dirty="0" smtClean="0"/>
            <a:t>Se publica noticia en CMS</a:t>
          </a:r>
          <a:endParaRPr lang="es-ES" dirty="0"/>
        </a:p>
      </dgm:t>
    </dgm:pt>
    <dgm:pt modelId="{6748E2E6-7553-432F-B7FF-CE9F91FF6D4B}" type="parTrans" cxnId="{98E6D4AE-4874-41C6-B1CB-BF5411711C4A}">
      <dgm:prSet/>
      <dgm:spPr/>
      <dgm:t>
        <a:bodyPr/>
        <a:lstStyle/>
        <a:p>
          <a:pPr algn="ctr"/>
          <a:endParaRPr lang="es-ES"/>
        </a:p>
      </dgm:t>
    </dgm:pt>
    <dgm:pt modelId="{057F681C-F609-45D0-8EBF-0018F30476EF}" type="sibTrans" cxnId="{98E6D4AE-4874-41C6-B1CB-BF5411711C4A}">
      <dgm:prSet/>
      <dgm:spPr/>
      <dgm:t>
        <a:bodyPr/>
        <a:lstStyle/>
        <a:p>
          <a:pPr algn="ctr"/>
          <a:endParaRPr lang="es-ES"/>
        </a:p>
      </dgm:t>
    </dgm:pt>
    <dgm:pt modelId="{53723AAC-1BE5-4FC2-808D-3F06C402796A}">
      <dgm:prSet phldrT="[Texto]"/>
      <dgm:spPr/>
      <dgm:t>
        <a:bodyPr/>
        <a:lstStyle/>
        <a:p>
          <a:pPr algn="ctr"/>
          <a:r>
            <a:rPr lang="es-ES" dirty="0" smtClean="0"/>
            <a:t>Gol! Copa América</a:t>
          </a:r>
          <a:endParaRPr lang="es-ES" dirty="0"/>
        </a:p>
      </dgm:t>
    </dgm:pt>
    <dgm:pt modelId="{E82DBAC9-B250-45E8-B389-B0B7A95AD406}" type="parTrans" cxnId="{F99CF602-7C5F-4677-93E4-7954841FECCA}">
      <dgm:prSet/>
      <dgm:spPr/>
      <dgm:t>
        <a:bodyPr/>
        <a:lstStyle/>
        <a:p>
          <a:pPr algn="ctr"/>
          <a:endParaRPr lang="es-ES"/>
        </a:p>
      </dgm:t>
    </dgm:pt>
    <dgm:pt modelId="{95D9AE88-EB39-4CE5-B52B-C7E7DC6EAD1E}" type="sibTrans" cxnId="{F99CF602-7C5F-4677-93E4-7954841FECCA}">
      <dgm:prSet/>
      <dgm:spPr/>
      <dgm:t>
        <a:bodyPr/>
        <a:lstStyle/>
        <a:p>
          <a:pPr algn="ctr"/>
          <a:endParaRPr lang="es-ES"/>
        </a:p>
      </dgm:t>
    </dgm:pt>
    <dgm:pt modelId="{C5A33A31-BE0A-4709-842A-1A6831A9765B}">
      <dgm:prSet phldrT="[Texto]"/>
      <dgm:spPr/>
      <dgm:t>
        <a:bodyPr/>
        <a:lstStyle/>
        <a:p>
          <a:pPr algn="ctr"/>
          <a:r>
            <a:rPr lang="es-ES" dirty="0" smtClean="0"/>
            <a:t>Se obtiene contenido multimedia</a:t>
          </a:r>
          <a:endParaRPr lang="es-ES" dirty="0"/>
        </a:p>
      </dgm:t>
    </dgm:pt>
    <dgm:pt modelId="{24C7C88B-3C0C-444E-8B06-F84CC2EA1D4A}" type="parTrans" cxnId="{A7F134C0-43D4-48C2-A02B-7883F17AD657}">
      <dgm:prSet/>
      <dgm:spPr/>
      <dgm:t>
        <a:bodyPr/>
        <a:lstStyle/>
        <a:p>
          <a:pPr algn="ctr"/>
          <a:endParaRPr lang="es-ES"/>
        </a:p>
      </dgm:t>
    </dgm:pt>
    <dgm:pt modelId="{9CB38193-86AF-41D7-963B-3C3A89D481E6}" type="sibTrans" cxnId="{A7F134C0-43D4-48C2-A02B-7883F17AD657}">
      <dgm:prSet/>
      <dgm:spPr/>
      <dgm:t>
        <a:bodyPr/>
        <a:lstStyle/>
        <a:p>
          <a:pPr algn="ctr"/>
          <a:endParaRPr lang="es-ES"/>
        </a:p>
      </dgm:t>
    </dgm:pt>
    <dgm:pt modelId="{90C802C1-BD92-41EB-B6E4-D29A1B5F641D}">
      <dgm:prSet phldrT="[Texto]"/>
      <dgm:spPr/>
      <dgm:t>
        <a:bodyPr/>
        <a:lstStyle/>
        <a:p>
          <a:pPr algn="ctr"/>
          <a:r>
            <a:rPr lang="es-ES" dirty="0" smtClean="0"/>
            <a:t>Se adapta noticia</a:t>
          </a:r>
          <a:endParaRPr lang="es-ES" dirty="0"/>
        </a:p>
      </dgm:t>
    </dgm:pt>
    <dgm:pt modelId="{AD0C83BC-2B33-440E-8C06-133D44D1E72C}" type="parTrans" cxnId="{350DDAA7-86AD-4F3E-86DF-2E109D8B85DD}">
      <dgm:prSet/>
      <dgm:spPr/>
      <dgm:t>
        <a:bodyPr/>
        <a:lstStyle/>
        <a:p>
          <a:pPr algn="ctr"/>
          <a:endParaRPr lang="es-ES"/>
        </a:p>
      </dgm:t>
    </dgm:pt>
    <dgm:pt modelId="{5B2C881A-5389-4CC8-861E-C5E42601E377}" type="sibTrans" cxnId="{350DDAA7-86AD-4F3E-86DF-2E109D8B85DD}">
      <dgm:prSet/>
      <dgm:spPr/>
      <dgm:t>
        <a:bodyPr/>
        <a:lstStyle/>
        <a:p>
          <a:pPr algn="ctr"/>
          <a:endParaRPr lang="es-ES"/>
        </a:p>
      </dgm:t>
    </dgm:pt>
    <dgm:pt modelId="{3CF6FD25-D8AF-4E23-8BB6-5E401BFE07DE}">
      <dgm:prSet phldrT="[Texto]"/>
      <dgm:spPr/>
      <dgm:t>
        <a:bodyPr/>
        <a:lstStyle/>
        <a:p>
          <a:pPr algn="ctr"/>
          <a:r>
            <a:rPr lang="es-ES" smtClean="0"/>
            <a:t>Se </a:t>
          </a:r>
          <a:r>
            <a:rPr lang="es-ES" dirty="0" smtClean="0"/>
            <a:t>publica noticia en CMS</a:t>
          </a:r>
          <a:endParaRPr lang="es-ES" dirty="0"/>
        </a:p>
      </dgm:t>
    </dgm:pt>
    <dgm:pt modelId="{8DBB3CF3-4D95-475E-B929-0FA76872065A}" type="parTrans" cxnId="{E1FB9B62-0472-48FD-8FA2-F74B243016F9}">
      <dgm:prSet/>
      <dgm:spPr/>
      <dgm:t>
        <a:bodyPr/>
        <a:lstStyle/>
        <a:p>
          <a:endParaRPr lang="es-ES"/>
        </a:p>
      </dgm:t>
    </dgm:pt>
    <dgm:pt modelId="{3ACE3A98-5DB0-4B9D-83DA-312CCDACC0DA}" type="sibTrans" cxnId="{E1FB9B62-0472-48FD-8FA2-F74B243016F9}">
      <dgm:prSet/>
      <dgm:spPr/>
      <dgm:t>
        <a:bodyPr/>
        <a:lstStyle/>
        <a:p>
          <a:endParaRPr lang="es-ES"/>
        </a:p>
      </dgm:t>
    </dgm:pt>
    <dgm:pt modelId="{6B8953EC-8BDE-4A20-8383-130CABDCA837}">
      <dgm:prSet phldrT="[Texto]"/>
      <dgm:spPr/>
      <dgm:t>
        <a:bodyPr/>
        <a:lstStyle/>
        <a:p>
          <a:pPr algn="ctr"/>
          <a:r>
            <a:rPr lang="es-ES" dirty="0" smtClean="0"/>
            <a:t>Se hace notificación </a:t>
          </a:r>
          <a:r>
            <a:rPr lang="es-ES" dirty="0" err="1" smtClean="0"/>
            <a:t>push</a:t>
          </a:r>
          <a:r>
            <a:rPr lang="es-ES" dirty="0" smtClean="0"/>
            <a:t> a </a:t>
          </a:r>
          <a:r>
            <a:rPr lang="es-ES" dirty="0" err="1" smtClean="0"/>
            <a:t>Futbolive</a:t>
          </a:r>
          <a:r>
            <a:rPr lang="es-ES" dirty="0" smtClean="0"/>
            <a:t> </a:t>
          </a:r>
          <a:endParaRPr lang="es-ES" dirty="0"/>
        </a:p>
      </dgm:t>
    </dgm:pt>
    <dgm:pt modelId="{6A971D41-6A21-401F-8A4C-5850A8E9025A}" type="parTrans" cxnId="{402D9168-85B0-4A01-8662-F3330630C704}">
      <dgm:prSet/>
      <dgm:spPr/>
      <dgm:t>
        <a:bodyPr/>
        <a:lstStyle/>
        <a:p>
          <a:endParaRPr lang="es-ES"/>
        </a:p>
      </dgm:t>
    </dgm:pt>
    <dgm:pt modelId="{E66AA8C7-C869-454E-B1DD-5F2C2453DA1D}" type="sibTrans" cxnId="{402D9168-85B0-4A01-8662-F3330630C704}">
      <dgm:prSet/>
      <dgm:spPr/>
      <dgm:t>
        <a:bodyPr/>
        <a:lstStyle/>
        <a:p>
          <a:endParaRPr lang="es-ES"/>
        </a:p>
      </dgm:t>
    </dgm:pt>
    <dgm:pt modelId="{88169A23-3A6C-4EDF-89E4-BFB99313078C}">
      <dgm:prSet phldrT="[Texto]"/>
      <dgm:spPr/>
      <dgm:t>
        <a:bodyPr/>
        <a:lstStyle/>
        <a:p>
          <a:pPr algn="ctr"/>
          <a:r>
            <a:rPr lang="es-ES" dirty="0" smtClean="0"/>
            <a:t>Se adapta noticia para web</a:t>
          </a:r>
          <a:endParaRPr lang="es-ES" dirty="0"/>
        </a:p>
      </dgm:t>
    </dgm:pt>
    <dgm:pt modelId="{CAA93350-4778-4654-B2F5-4351F1E64A46}" type="parTrans" cxnId="{E7440320-CECF-42EF-9FBC-7C9D043C2727}">
      <dgm:prSet/>
      <dgm:spPr/>
      <dgm:t>
        <a:bodyPr/>
        <a:lstStyle/>
        <a:p>
          <a:endParaRPr lang="es-ES"/>
        </a:p>
      </dgm:t>
    </dgm:pt>
    <dgm:pt modelId="{CD5E8622-ACA8-4365-B041-ED6C44C7E2A4}" type="sibTrans" cxnId="{E7440320-CECF-42EF-9FBC-7C9D043C2727}">
      <dgm:prSet/>
      <dgm:spPr/>
      <dgm:t>
        <a:bodyPr/>
        <a:lstStyle/>
        <a:p>
          <a:endParaRPr lang="es-ES"/>
        </a:p>
      </dgm:t>
    </dgm:pt>
    <dgm:pt modelId="{24122138-DDC1-4D67-9615-3816EB053F2A}">
      <dgm:prSet phldrT="[Texto]"/>
      <dgm:spPr/>
      <dgm:t>
        <a:bodyPr/>
        <a:lstStyle/>
        <a:p>
          <a:pPr algn="ctr"/>
          <a:r>
            <a:rPr lang="es-ES" dirty="0" smtClean="0"/>
            <a:t>Se publica noticia para apps</a:t>
          </a:r>
          <a:endParaRPr lang="es-ES" dirty="0"/>
        </a:p>
      </dgm:t>
    </dgm:pt>
    <dgm:pt modelId="{05438727-BF2F-40E1-82F3-14675210C51F}" type="parTrans" cxnId="{C6249B31-56D0-4C68-82D9-38EAD3E5C535}">
      <dgm:prSet/>
      <dgm:spPr/>
      <dgm:t>
        <a:bodyPr/>
        <a:lstStyle/>
        <a:p>
          <a:endParaRPr lang="es-ES"/>
        </a:p>
      </dgm:t>
    </dgm:pt>
    <dgm:pt modelId="{6A05E13D-F0B1-4838-AD71-75183DAFDDA6}" type="sibTrans" cxnId="{C6249B31-56D0-4C68-82D9-38EAD3E5C535}">
      <dgm:prSet/>
      <dgm:spPr/>
      <dgm:t>
        <a:bodyPr/>
        <a:lstStyle/>
        <a:p>
          <a:endParaRPr lang="es-ES"/>
        </a:p>
      </dgm:t>
    </dgm:pt>
    <dgm:pt modelId="{AE7915AF-84A1-45C0-B8C2-0B90B4084AB2}">
      <dgm:prSet phldrT="[Texto]"/>
      <dgm:spPr/>
      <dgm:t>
        <a:bodyPr/>
        <a:lstStyle/>
        <a:p>
          <a:pPr algn="ctr"/>
          <a:r>
            <a:rPr lang="es-ES" dirty="0" smtClean="0"/>
            <a:t>Se adapta noticia para apps</a:t>
          </a:r>
          <a:endParaRPr lang="es-ES" dirty="0"/>
        </a:p>
      </dgm:t>
    </dgm:pt>
    <dgm:pt modelId="{56FC5C0D-F8DA-4250-ADE2-6D14034F6ACA}" type="parTrans" cxnId="{C6549346-D9CC-4983-A383-ED817B46234E}">
      <dgm:prSet/>
      <dgm:spPr/>
      <dgm:t>
        <a:bodyPr/>
        <a:lstStyle/>
        <a:p>
          <a:endParaRPr lang="es-ES"/>
        </a:p>
      </dgm:t>
    </dgm:pt>
    <dgm:pt modelId="{702ED93B-3918-4D1A-8664-3FCD43E90D4B}" type="sibTrans" cxnId="{C6549346-D9CC-4983-A383-ED817B46234E}">
      <dgm:prSet/>
      <dgm:spPr/>
      <dgm:t>
        <a:bodyPr/>
        <a:lstStyle/>
        <a:p>
          <a:endParaRPr lang="es-ES"/>
        </a:p>
      </dgm:t>
    </dgm:pt>
    <dgm:pt modelId="{01DC79AE-DC7A-4BD0-8395-3A4F176B6DAB}" type="pres">
      <dgm:prSet presAssocID="{3D09E912-7C2E-4706-A45B-CF7F819E604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2799722-0370-43F7-A5C5-C629698D1857}" type="pres">
      <dgm:prSet presAssocID="{452142F0-1143-42F0-BDE7-C6AAF030A7A2}" presName="horFlow" presStyleCnt="0"/>
      <dgm:spPr/>
    </dgm:pt>
    <dgm:pt modelId="{CC6AC8AC-B1AF-4AC3-92E2-C7102D50487A}" type="pres">
      <dgm:prSet presAssocID="{452142F0-1143-42F0-BDE7-C6AAF030A7A2}" presName="bigChev" presStyleLbl="node1" presStyleIdx="0" presStyleCnt="2"/>
      <dgm:spPr/>
      <dgm:t>
        <a:bodyPr/>
        <a:lstStyle/>
        <a:p>
          <a:endParaRPr lang="es-ES"/>
        </a:p>
      </dgm:t>
    </dgm:pt>
    <dgm:pt modelId="{3A73FF14-62B1-4D95-8648-446958BC47B1}" type="pres">
      <dgm:prSet presAssocID="{C50A72B9-B988-4B26-8A31-5CEC800BBB57}" presName="parTrans" presStyleCnt="0"/>
      <dgm:spPr/>
    </dgm:pt>
    <dgm:pt modelId="{BC479638-CAD5-4C9F-AAC8-54319F4B76B2}" type="pres">
      <dgm:prSet presAssocID="{8362F456-B00F-4208-83FB-55E4F7C1A2C7}" presName="node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1436D2-67CF-4927-AE62-8D8E279DE480}" type="pres">
      <dgm:prSet presAssocID="{13113DD1-318B-4154-A11B-46C24CCE9790}" presName="sibTrans" presStyleCnt="0"/>
      <dgm:spPr/>
    </dgm:pt>
    <dgm:pt modelId="{E2670652-F016-4DD3-B745-D7458027C57C}" type="pres">
      <dgm:prSet presAssocID="{88169A23-3A6C-4EDF-89E4-BFB99313078C}" presName="node" presStyleLbl="alignAccFollowNode1" presStyleIdx="1" presStyleCnt="9">
        <dgm:presLayoutVars>
          <dgm:bulletEnabled val="1"/>
        </dgm:presLayoutVars>
      </dgm:prSet>
      <dgm:spPr/>
    </dgm:pt>
    <dgm:pt modelId="{260A203A-F034-4524-A13F-FC924D0B1912}" type="pres">
      <dgm:prSet presAssocID="{CD5E8622-ACA8-4365-B041-ED6C44C7E2A4}" presName="sibTrans" presStyleCnt="0"/>
      <dgm:spPr/>
    </dgm:pt>
    <dgm:pt modelId="{1C95D217-2F5E-415E-B837-33D205CEA30C}" type="pres">
      <dgm:prSet presAssocID="{42F184F1-C63D-436D-AB6B-A8DA6527178B}" presName="node" presStyleLbl="alignAccFollowNode1" presStyleIdx="2" presStyleCnt="9">
        <dgm:presLayoutVars>
          <dgm:bulletEnabled val="1"/>
        </dgm:presLayoutVars>
      </dgm:prSet>
      <dgm:spPr/>
    </dgm:pt>
    <dgm:pt modelId="{A87C2BB5-CDA9-48BB-A788-BB63AAE9F4CE}" type="pres">
      <dgm:prSet presAssocID="{057F681C-F609-45D0-8EBF-0018F30476EF}" presName="sibTrans" presStyleCnt="0"/>
      <dgm:spPr/>
    </dgm:pt>
    <dgm:pt modelId="{6FD4AF93-113C-4D45-9BFD-9274FF35A5B1}" type="pres">
      <dgm:prSet presAssocID="{AE7915AF-84A1-45C0-B8C2-0B90B4084AB2}" presName="node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D432D2-1AB0-42C9-9D73-269CE572E5D0}" type="pres">
      <dgm:prSet presAssocID="{702ED93B-3918-4D1A-8664-3FCD43E90D4B}" presName="sibTrans" presStyleCnt="0"/>
      <dgm:spPr/>
    </dgm:pt>
    <dgm:pt modelId="{DE89B6BD-70C3-4F57-9E11-B75D6B87164C}" type="pres">
      <dgm:prSet presAssocID="{24122138-DDC1-4D67-9615-3816EB053F2A}" presName="node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FF27DF-9BC3-4988-B66D-ED99C3035864}" type="pres">
      <dgm:prSet presAssocID="{452142F0-1143-42F0-BDE7-C6AAF030A7A2}" presName="vSp" presStyleCnt="0"/>
      <dgm:spPr/>
    </dgm:pt>
    <dgm:pt modelId="{B491E44A-0476-4744-A0E1-11D9DFB49FDD}" type="pres">
      <dgm:prSet presAssocID="{53723AAC-1BE5-4FC2-808D-3F06C402796A}" presName="horFlow" presStyleCnt="0"/>
      <dgm:spPr/>
    </dgm:pt>
    <dgm:pt modelId="{20CC26BE-DD32-4442-BC8F-A19DB11A6D79}" type="pres">
      <dgm:prSet presAssocID="{53723AAC-1BE5-4FC2-808D-3F06C402796A}" presName="bigChev" presStyleLbl="node1" presStyleIdx="1" presStyleCnt="2"/>
      <dgm:spPr/>
      <dgm:t>
        <a:bodyPr/>
        <a:lstStyle/>
        <a:p>
          <a:endParaRPr lang="es-ES"/>
        </a:p>
      </dgm:t>
    </dgm:pt>
    <dgm:pt modelId="{3780D0A9-9132-4302-8127-E1660B2AE07F}" type="pres">
      <dgm:prSet presAssocID="{24C7C88B-3C0C-444E-8B06-F84CC2EA1D4A}" presName="parTrans" presStyleCnt="0"/>
      <dgm:spPr/>
    </dgm:pt>
    <dgm:pt modelId="{25917AD8-4F03-48EE-AA12-D173016BCCC1}" type="pres">
      <dgm:prSet presAssocID="{C5A33A31-BE0A-4709-842A-1A6831A9765B}" presName="node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1F9158-74FE-4BCB-A368-8DD130CAE99D}" type="pres">
      <dgm:prSet presAssocID="{9CB38193-86AF-41D7-963B-3C3A89D481E6}" presName="sibTrans" presStyleCnt="0"/>
      <dgm:spPr/>
    </dgm:pt>
    <dgm:pt modelId="{A946363E-8279-4E31-B406-C89D3260462E}" type="pres">
      <dgm:prSet presAssocID="{6B8953EC-8BDE-4A20-8383-130CABDCA837}" presName="node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7DFBCF-70F8-4A62-BB5E-5C22BA730ACF}" type="pres">
      <dgm:prSet presAssocID="{E66AA8C7-C869-454E-B1DD-5F2C2453DA1D}" presName="sibTrans" presStyleCnt="0"/>
      <dgm:spPr/>
    </dgm:pt>
    <dgm:pt modelId="{D05C4966-E5A3-4864-B2A4-A2D985C0412E}" type="pres">
      <dgm:prSet presAssocID="{90C802C1-BD92-41EB-B6E4-D29A1B5F641D}" presName="node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859F1D-5C1F-457A-B241-A5D45131EA0E}" type="pres">
      <dgm:prSet presAssocID="{5B2C881A-5389-4CC8-861E-C5E42601E377}" presName="sibTrans" presStyleCnt="0"/>
      <dgm:spPr/>
    </dgm:pt>
    <dgm:pt modelId="{8823BCBA-22C4-4F65-B6D6-5D7B723CBF55}" type="pres">
      <dgm:prSet presAssocID="{3CF6FD25-D8AF-4E23-8BB6-5E401BFE07DE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350DDAA7-86AD-4F3E-86DF-2E109D8B85DD}" srcId="{53723AAC-1BE5-4FC2-808D-3F06C402796A}" destId="{90C802C1-BD92-41EB-B6E4-D29A1B5F641D}" srcOrd="2" destOrd="0" parTransId="{AD0C83BC-2B33-440E-8C06-133D44D1E72C}" sibTransId="{5B2C881A-5389-4CC8-861E-C5E42601E377}"/>
    <dgm:cxn modelId="{8E9C90E4-18E7-4659-BCA9-27A4900906BC}" type="presOf" srcId="{3D09E912-7C2E-4706-A45B-CF7F819E6048}" destId="{01DC79AE-DC7A-4BD0-8395-3A4F176B6DAB}" srcOrd="0" destOrd="0" presId="urn:microsoft.com/office/officeart/2005/8/layout/lProcess3"/>
    <dgm:cxn modelId="{F17C44D9-FD62-4167-8E72-699D90BD2832}" srcId="{3D09E912-7C2E-4706-A45B-CF7F819E6048}" destId="{452142F0-1143-42F0-BDE7-C6AAF030A7A2}" srcOrd="0" destOrd="0" parTransId="{A132A653-92F1-45F0-A147-8C3F3F7B5106}" sibTransId="{17F8B625-E34C-4597-A94A-B797719C5CB1}"/>
    <dgm:cxn modelId="{E1FB9B62-0472-48FD-8FA2-F74B243016F9}" srcId="{53723AAC-1BE5-4FC2-808D-3F06C402796A}" destId="{3CF6FD25-D8AF-4E23-8BB6-5E401BFE07DE}" srcOrd="3" destOrd="0" parTransId="{8DBB3CF3-4D95-475E-B929-0FA76872065A}" sibTransId="{3ACE3A98-5DB0-4B9D-83DA-312CCDACC0DA}"/>
    <dgm:cxn modelId="{C6549346-D9CC-4983-A383-ED817B46234E}" srcId="{452142F0-1143-42F0-BDE7-C6AAF030A7A2}" destId="{AE7915AF-84A1-45C0-B8C2-0B90B4084AB2}" srcOrd="3" destOrd="0" parTransId="{56FC5C0D-F8DA-4250-ADE2-6D14034F6ACA}" sibTransId="{702ED93B-3918-4D1A-8664-3FCD43E90D4B}"/>
    <dgm:cxn modelId="{43F4318F-EF10-4CEF-86E3-0AA4EBED3C88}" type="presOf" srcId="{90C802C1-BD92-41EB-B6E4-D29A1B5F641D}" destId="{D05C4966-E5A3-4864-B2A4-A2D985C0412E}" srcOrd="0" destOrd="0" presId="urn:microsoft.com/office/officeart/2005/8/layout/lProcess3"/>
    <dgm:cxn modelId="{98E6D4AE-4874-41C6-B1CB-BF5411711C4A}" srcId="{452142F0-1143-42F0-BDE7-C6AAF030A7A2}" destId="{42F184F1-C63D-436D-AB6B-A8DA6527178B}" srcOrd="2" destOrd="0" parTransId="{6748E2E6-7553-432F-B7FF-CE9F91FF6D4B}" sibTransId="{057F681C-F609-45D0-8EBF-0018F30476EF}"/>
    <dgm:cxn modelId="{3AC95670-915D-4706-B117-042A20BE5C66}" type="presOf" srcId="{452142F0-1143-42F0-BDE7-C6AAF030A7A2}" destId="{CC6AC8AC-B1AF-4AC3-92E2-C7102D50487A}" srcOrd="0" destOrd="0" presId="urn:microsoft.com/office/officeart/2005/8/layout/lProcess3"/>
    <dgm:cxn modelId="{FA374B3F-7498-4A66-B706-0179375DAE24}" type="presOf" srcId="{53723AAC-1BE5-4FC2-808D-3F06C402796A}" destId="{20CC26BE-DD32-4442-BC8F-A19DB11A6D79}" srcOrd="0" destOrd="0" presId="urn:microsoft.com/office/officeart/2005/8/layout/lProcess3"/>
    <dgm:cxn modelId="{F99CF602-7C5F-4677-93E4-7954841FECCA}" srcId="{3D09E912-7C2E-4706-A45B-CF7F819E6048}" destId="{53723AAC-1BE5-4FC2-808D-3F06C402796A}" srcOrd="1" destOrd="0" parTransId="{E82DBAC9-B250-45E8-B389-B0B7A95AD406}" sibTransId="{95D9AE88-EB39-4CE5-B52B-C7E7DC6EAD1E}"/>
    <dgm:cxn modelId="{B9CFB779-30AF-4112-889B-F0D067AFDFFD}" type="presOf" srcId="{8362F456-B00F-4208-83FB-55E4F7C1A2C7}" destId="{BC479638-CAD5-4C9F-AAC8-54319F4B76B2}" srcOrd="0" destOrd="0" presId="urn:microsoft.com/office/officeart/2005/8/layout/lProcess3"/>
    <dgm:cxn modelId="{865B7F9D-F9D9-4324-A640-C5B3985D1CE8}" srcId="{452142F0-1143-42F0-BDE7-C6AAF030A7A2}" destId="{8362F456-B00F-4208-83FB-55E4F7C1A2C7}" srcOrd="0" destOrd="0" parTransId="{C50A72B9-B988-4B26-8A31-5CEC800BBB57}" sibTransId="{13113DD1-318B-4154-A11B-46C24CCE9790}"/>
    <dgm:cxn modelId="{364C1AD3-E12E-417D-A550-6AACF8D41476}" type="presOf" srcId="{24122138-DDC1-4D67-9615-3816EB053F2A}" destId="{DE89B6BD-70C3-4F57-9E11-B75D6B87164C}" srcOrd="0" destOrd="0" presId="urn:microsoft.com/office/officeart/2005/8/layout/lProcess3"/>
    <dgm:cxn modelId="{F4A81204-6821-4901-AB4B-8D15E296F6B8}" type="presOf" srcId="{AE7915AF-84A1-45C0-B8C2-0B90B4084AB2}" destId="{6FD4AF93-113C-4D45-9BFD-9274FF35A5B1}" srcOrd="0" destOrd="0" presId="urn:microsoft.com/office/officeart/2005/8/layout/lProcess3"/>
    <dgm:cxn modelId="{E7440320-CECF-42EF-9FBC-7C9D043C2727}" srcId="{452142F0-1143-42F0-BDE7-C6AAF030A7A2}" destId="{88169A23-3A6C-4EDF-89E4-BFB99313078C}" srcOrd="1" destOrd="0" parTransId="{CAA93350-4778-4654-B2F5-4351F1E64A46}" sibTransId="{CD5E8622-ACA8-4365-B041-ED6C44C7E2A4}"/>
    <dgm:cxn modelId="{70154FC3-160B-4CD4-B08D-C3254E3B9130}" type="presOf" srcId="{C5A33A31-BE0A-4709-842A-1A6831A9765B}" destId="{25917AD8-4F03-48EE-AA12-D173016BCCC1}" srcOrd="0" destOrd="0" presId="urn:microsoft.com/office/officeart/2005/8/layout/lProcess3"/>
    <dgm:cxn modelId="{C80D261A-35E1-4487-8695-37E07A3ADCE0}" type="presOf" srcId="{88169A23-3A6C-4EDF-89E4-BFB99313078C}" destId="{E2670652-F016-4DD3-B745-D7458027C57C}" srcOrd="0" destOrd="0" presId="urn:microsoft.com/office/officeart/2005/8/layout/lProcess3"/>
    <dgm:cxn modelId="{01E1F435-23E3-42EB-AA02-C2153F34D198}" type="presOf" srcId="{3CF6FD25-D8AF-4E23-8BB6-5E401BFE07DE}" destId="{8823BCBA-22C4-4F65-B6D6-5D7B723CBF55}" srcOrd="0" destOrd="0" presId="urn:microsoft.com/office/officeart/2005/8/layout/lProcess3"/>
    <dgm:cxn modelId="{262DF369-866D-4711-9509-9BDC7B8BD333}" type="presOf" srcId="{42F184F1-C63D-436D-AB6B-A8DA6527178B}" destId="{1C95D217-2F5E-415E-B837-33D205CEA30C}" srcOrd="0" destOrd="0" presId="urn:microsoft.com/office/officeart/2005/8/layout/lProcess3"/>
    <dgm:cxn modelId="{402D9168-85B0-4A01-8662-F3330630C704}" srcId="{53723AAC-1BE5-4FC2-808D-3F06C402796A}" destId="{6B8953EC-8BDE-4A20-8383-130CABDCA837}" srcOrd="1" destOrd="0" parTransId="{6A971D41-6A21-401F-8A4C-5850A8E9025A}" sibTransId="{E66AA8C7-C869-454E-B1DD-5F2C2453DA1D}"/>
    <dgm:cxn modelId="{C6249B31-56D0-4C68-82D9-38EAD3E5C535}" srcId="{452142F0-1143-42F0-BDE7-C6AAF030A7A2}" destId="{24122138-DDC1-4D67-9615-3816EB053F2A}" srcOrd="4" destOrd="0" parTransId="{05438727-BF2F-40E1-82F3-14675210C51F}" sibTransId="{6A05E13D-F0B1-4838-AD71-75183DAFDDA6}"/>
    <dgm:cxn modelId="{73E4ED5A-953F-4839-84AB-9F5EB689D855}" type="presOf" srcId="{6B8953EC-8BDE-4A20-8383-130CABDCA837}" destId="{A946363E-8279-4E31-B406-C89D3260462E}" srcOrd="0" destOrd="0" presId="urn:microsoft.com/office/officeart/2005/8/layout/lProcess3"/>
    <dgm:cxn modelId="{A7F134C0-43D4-48C2-A02B-7883F17AD657}" srcId="{53723AAC-1BE5-4FC2-808D-3F06C402796A}" destId="{C5A33A31-BE0A-4709-842A-1A6831A9765B}" srcOrd="0" destOrd="0" parTransId="{24C7C88B-3C0C-444E-8B06-F84CC2EA1D4A}" sibTransId="{9CB38193-86AF-41D7-963B-3C3A89D481E6}"/>
    <dgm:cxn modelId="{02DB4856-CA40-47C8-A033-CAC46A18B21D}" type="presParOf" srcId="{01DC79AE-DC7A-4BD0-8395-3A4F176B6DAB}" destId="{C2799722-0370-43F7-A5C5-C629698D1857}" srcOrd="0" destOrd="0" presId="urn:microsoft.com/office/officeart/2005/8/layout/lProcess3"/>
    <dgm:cxn modelId="{FC2461F7-D8E1-46C2-B253-B258CA3A9CEE}" type="presParOf" srcId="{C2799722-0370-43F7-A5C5-C629698D1857}" destId="{CC6AC8AC-B1AF-4AC3-92E2-C7102D50487A}" srcOrd="0" destOrd="0" presId="urn:microsoft.com/office/officeart/2005/8/layout/lProcess3"/>
    <dgm:cxn modelId="{2C2C9009-EDAC-45B2-8A46-D02CB3D8CD58}" type="presParOf" srcId="{C2799722-0370-43F7-A5C5-C629698D1857}" destId="{3A73FF14-62B1-4D95-8648-446958BC47B1}" srcOrd="1" destOrd="0" presId="urn:microsoft.com/office/officeart/2005/8/layout/lProcess3"/>
    <dgm:cxn modelId="{86C4DB9B-0E8B-4B22-A7FD-3EE05D28B6D9}" type="presParOf" srcId="{C2799722-0370-43F7-A5C5-C629698D1857}" destId="{BC479638-CAD5-4C9F-AAC8-54319F4B76B2}" srcOrd="2" destOrd="0" presId="urn:microsoft.com/office/officeart/2005/8/layout/lProcess3"/>
    <dgm:cxn modelId="{CE5C9366-609D-49F3-8C03-F30A6AB40539}" type="presParOf" srcId="{C2799722-0370-43F7-A5C5-C629698D1857}" destId="{E11436D2-67CF-4927-AE62-8D8E279DE480}" srcOrd="3" destOrd="0" presId="urn:microsoft.com/office/officeart/2005/8/layout/lProcess3"/>
    <dgm:cxn modelId="{6DC22667-CD77-4FA7-AB92-E26EA0150100}" type="presParOf" srcId="{C2799722-0370-43F7-A5C5-C629698D1857}" destId="{E2670652-F016-4DD3-B745-D7458027C57C}" srcOrd="4" destOrd="0" presId="urn:microsoft.com/office/officeart/2005/8/layout/lProcess3"/>
    <dgm:cxn modelId="{08447362-6773-4D29-A24C-8DA385DFDBDD}" type="presParOf" srcId="{C2799722-0370-43F7-A5C5-C629698D1857}" destId="{260A203A-F034-4524-A13F-FC924D0B1912}" srcOrd="5" destOrd="0" presId="urn:microsoft.com/office/officeart/2005/8/layout/lProcess3"/>
    <dgm:cxn modelId="{D48A5FC7-CDEC-49BB-BA9F-DD710C22E424}" type="presParOf" srcId="{C2799722-0370-43F7-A5C5-C629698D1857}" destId="{1C95D217-2F5E-415E-B837-33D205CEA30C}" srcOrd="6" destOrd="0" presId="urn:microsoft.com/office/officeart/2005/8/layout/lProcess3"/>
    <dgm:cxn modelId="{6A8F6CC6-8E89-4CB0-9130-50DE29485BE4}" type="presParOf" srcId="{C2799722-0370-43F7-A5C5-C629698D1857}" destId="{A87C2BB5-CDA9-48BB-A788-BB63AAE9F4CE}" srcOrd="7" destOrd="0" presId="urn:microsoft.com/office/officeart/2005/8/layout/lProcess3"/>
    <dgm:cxn modelId="{B16B90FC-6788-4ACC-B3E1-410318BF91C9}" type="presParOf" srcId="{C2799722-0370-43F7-A5C5-C629698D1857}" destId="{6FD4AF93-113C-4D45-9BFD-9274FF35A5B1}" srcOrd="8" destOrd="0" presId="urn:microsoft.com/office/officeart/2005/8/layout/lProcess3"/>
    <dgm:cxn modelId="{4244A250-EF0D-40CC-9552-D21CB324F52A}" type="presParOf" srcId="{C2799722-0370-43F7-A5C5-C629698D1857}" destId="{5AD432D2-1AB0-42C9-9D73-269CE572E5D0}" srcOrd="9" destOrd="0" presId="urn:microsoft.com/office/officeart/2005/8/layout/lProcess3"/>
    <dgm:cxn modelId="{352E6AFD-27AD-44E1-9D02-5A6298BA86B1}" type="presParOf" srcId="{C2799722-0370-43F7-A5C5-C629698D1857}" destId="{DE89B6BD-70C3-4F57-9E11-B75D6B87164C}" srcOrd="10" destOrd="0" presId="urn:microsoft.com/office/officeart/2005/8/layout/lProcess3"/>
    <dgm:cxn modelId="{8330477B-DA17-4A43-A4D6-9DDCBACF3FA0}" type="presParOf" srcId="{01DC79AE-DC7A-4BD0-8395-3A4F176B6DAB}" destId="{F1FF27DF-9BC3-4988-B66D-ED99C3035864}" srcOrd="1" destOrd="0" presId="urn:microsoft.com/office/officeart/2005/8/layout/lProcess3"/>
    <dgm:cxn modelId="{22B2F8D4-4803-4757-A6B2-F476D0766710}" type="presParOf" srcId="{01DC79AE-DC7A-4BD0-8395-3A4F176B6DAB}" destId="{B491E44A-0476-4744-A0E1-11D9DFB49FDD}" srcOrd="2" destOrd="0" presId="urn:microsoft.com/office/officeart/2005/8/layout/lProcess3"/>
    <dgm:cxn modelId="{48654854-804E-4104-93C6-F3D5F97514EB}" type="presParOf" srcId="{B491E44A-0476-4744-A0E1-11D9DFB49FDD}" destId="{20CC26BE-DD32-4442-BC8F-A19DB11A6D79}" srcOrd="0" destOrd="0" presId="urn:microsoft.com/office/officeart/2005/8/layout/lProcess3"/>
    <dgm:cxn modelId="{96C7E31F-6D61-4A70-8168-72AA084F4499}" type="presParOf" srcId="{B491E44A-0476-4744-A0E1-11D9DFB49FDD}" destId="{3780D0A9-9132-4302-8127-E1660B2AE07F}" srcOrd="1" destOrd="0" presId="urn:microsoft.com/office/officeart/2005/8/layout/lProcess3"/>
    <dgm:cxn modelId="{A4DC3BBE-C1CE-4423-A44E-95A2E6D939B0}" type="presParOf" srcId="{B491E44A-0476-4744-A0E1-11D9DFB49FDD}" destId="{25917AD8-4F03-48EE-AA12-D173016BCCC1}" srcOrd="2" destOrd="0" presId="urn:microsoft.com/office/officeart/2005/8/layout/lProcess3"/>
    <dgm:cxn modelId="{82D20270-2B44-493D-9F99-E7D91011A7B2}" type="presParOf" srcId="{B491E44A-0476-4744-A0E1-11D9DFB49FDD}" destId="{261F9158-74FE-4BCB-A368-8DD130CAE99D}" srcOrd="3" destOrd="0" presId="urn:microsoft.com/office/officeart/2005/8/layout/lProcess3"/>
    <dgm:cxn modelId="{8CBEEE40-F7CF-41CC-A71A-556615868BBC}" type="presParOf" srcId="{B491E44A-0476-4744-A0E1-11D9DFB49FDD}" destId="{A946363E-8279-4E31-B406-C89D3260462E}" srcOrd="4" destOrd="0" presId="urn:microsoft.com/office/officeart/2005/8/layout/lProcess3"/>
    <dgm:cxn modelId="{07DEF331-2ADC-4078-97AF-A576F8325088}" type="presParOf" srcId="{B491E44A-0476-4744-A0E1-11D9DFB49FDD}" destId="{E47DFBCF-70F8-4A62-BB5E-5C22BA730ACF}" srcOrd="5" destOrd="0" presId="urn:microsoft.com/office/officeart/2005/8/layout/lProcess3"/>
    <dgm:cxn modelId="{56ABFBD1-1BBB-4DA4-B069-0811846335BB}" type="presParOf" srcId="{B491E44A-0476-4744-A0E1-11D9DFB49FDD}" destId="{D05C4966-E5A3-4864-B2A4-A2D985C0412E}" srcOrd="6" destOrd="0" presId="urn:microsoft.com/office/officeart/2005/8/layout/lProcess3"/>
    <dgm:cxn modelId="{50B07721-AA21-4EAE-B035-097F4DE3A1A0}" type="presParOf" srcId="{B491E44A-0476-4744-A0E1-11D9DFB49FDD}" destId="{F4859F1D-5C1F-457A-B241-A5D45131EA0E}" srcOrd="7" destOrd="0" presId="urn:microsoft.com/office/officeart/2005/8/layout/lProcess3"/>
    <dgm:cxn modelId="{B6525764-33E7-4752-95B0-81012DEFCEE7}" type="presParOf" srcId="{B491E44A-0476-4744-A0E1-11D9DFB49FDD}" destId="{8823BCBA-22C4-4F65-B6D6-5D7B723CBF55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0EBA9-4E12-4336-A768-6DD0F9992FDF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5EC133A4-CD56-4BB8-AD20-920E8FDA5992}">
      <dgm:prSet phldrT="[Texto]"/>
      <dgm:spPr/>
      <dgm:t>
        <a:bodyPr/>
        <a:lstStyle/>
        <a:p>
          <a:r>
            <a:rPr lang="es-ES" dirty="0" smtClean="0"/>
            <a:t>Configurar pipeline</a:t>
          </a:r>
          <a:endParaRPr lang="es-ES" dirty="0"/>
        </a:p>
      </dgm:t>
    </dgm:pt>
    <dgm:pt modelId="{031CE9E5-D764-4A8C-B52F-1FCA1F861197}" type="parTrans" cxnId="{E0D38E32-96BE-4A55-A056-A9831F40009D}">
      <dgm:prSet/>
      <dgm:spPr/>
      <dgm:t>
        <a:bodyPr/>
        <a:lstStyle/>
        <a:p>
          <a:endParaRPr lang="es-ES"/>
        </a:p>
      </dgm:t>
    </dgm:pt>
    <dgm:pt modelId="{63490BBA-6332-4AF6-88EA-8D1F16C39C2A}" type="sibTrans" cxnId="{E0D38E32-96BE-4A55-A056-A9831F40009D}">
      <dgm:prSet/>
      <dgm:spPr/>
      <dgm:t>
        <a:bodyPr/>
        <a:lstStyle/>
        <a:p>
          <a:endParaRPr lang="es-ES"/>
        </a:p>
      </dgm:t>
    </dgm:pt>
    <dgm:pt modelId="{855DA843-F1A8-45DC-89FC-6A8C00F4963E}">
      <dgm:prSet phldrT="[Texto]"/>
      <dgm:spPr/>
      <dgm:t>
        <a:bodyPr/>
        <a:lstStyle/>
        <a:p>
          <a:r>
            <a:rPr lang="es-ES" dirty="0" smtClean="0"/>
            <a:t>Programar </a:t>
          </a:r>
          <a:r>
            <a:rPr lang="es-ES" dirty="0" err="1" smtClean="0"/>
            <a:t>job</a:t>
          </a:r>
          <a:endParaRPr lang="es-ES" dirty="0"/>
        </a:p>
      </dgm:t>
    </dgm:pt>
    <dgm:pt modelId="{0801EC33-52E9-4191-987A-D2AF94D14D7A}" type="parTrans" cxnId="{FB932579-3F33-47D6-BD87-2E5A43EE1936}">
      <dgm:prSet/>
      <dgm:spPr/>
      <dgm:t>
        <a:bodyPr/>
        <a:lstStyle/>
        <a:p>
          <a:endParaRPr lang="es-ES"/>
        </a:p>
      </dgm:t>
    </dgm:pt>
    <dgm:pt modelId="{C1B13EDE-61A0-4B72-AEA7-FD2743E62601}" type="sibTrans" cxnId="{FB932579-3F33-47D6-BD87-2E5A43EE1936}">
      <dgm:prSet/>
      <dgm:spPr/>
      <dgm:t>
        <a:bodyPr/>
        <a:lstStyle/>
        <a:p>
          <a:endParaRPr lang="es-ES"/>
        </a:p>
      </dgm:t>
    </dgm:pt>
    <dgm:pt modelId="{DF5500ED-DC91-4581-A424-9BC2B5E03532}">
      <dgm:prSet phldrT="[Texto]"/>
      <dgm:spPr/>
      <dgm:t>
        <a:bodyPr/>
        <a:lstStyle/>
        <a:p>
          <a:r>
            <a:rPr lang="es-ES" dirty="0" smtClean="0"/>
            <a:t>Revisar </a:t>
          </a:r>
          <a:r>
            <a:rPr lang="es-ES" dirty="0" err="1" smtClean="0"/>
            <a:t>jobs</a:t>
          </a:r>
          <a:endParaRPr lang="es-ES" dirty="0"/>
        </a:p>
      </dgm:t>
    </dgm:pt>
    <dgm:pt modelId="{7F8763A4-BE3A-4F5A-8C75-4D3F6C6676B3}" type="parTrans" cxnId="{95515D94-B5C3-496F-ABB0-D1B198E190F9}">
      <dgm:prSet/>
      <dgm:spPr/>
      <dgm:t>
        <a:bodyPr/>
        <a:lstStyle/>
        <a:p>
          <a:endParaRPr lang="es-ES"/>
        </a:p>
      </dgm:t>
    </dgm:pt>
    <dgm:pt modelId="{163EFC86-AA54-4695-AF40-017FBEC8DA35}" type="sibTrans" cxnId="{95515D94-B5C3-496F-ABB0-D1B198E190F9}">
      <dgm:prSet/>
      <dgm:spPr/>
      <dgm:t>
        <a:bodyPr/>
        <a:lstStyle/>
        <a:p>
          <a:endParaRPr lang="es-ES"/>
        </a:p>
      </dgm:t>
    </dgm:pt>
    <dgm:pt modelId="{1D3970AC-4D2C-4E67-B96E-FE128FA2A560}">
      <dgm:prSet phldrT="[Texto]"/>
      <dgm:spPr/>
      <dgm:t>
        <a:bodyPr/>
        <a:lstStyle/>
        <a:p>
          <a:r>
            <a:rPr lang="es-ES" dirty="0" smtClean="0"/>
            <a:t>Ejecutar </a:t>
          </a:r>
          <a:r>
            <a:rPr lang="es-ES" dirty="0" err="1" smtClean="0"/>
            <a:t>jobs</a:t>
          </a:r>
          <a:endParaRPr lang="es-ES" dirty="0"/>
        </a:p>
      </dgm:t>
    </dgm:pt>
    <dgm:pt modelId="{E760EE30-233A-4F50-ADBC-289B921E079F}" type="parTrans" cxnId="{ECD94BA8-53BB-4996-8341-615830E534B0}">
      <dgm:prSet/>
      <dgm:spPr/>
      <dgm:t>
        <a:bodyPr/>
        <a:lstStyle/>
        <a:p>
          <a:endParaRPr lang="es-ES"/>
        </a:p>
      </dgm:t>
    </dgm:pt>
    <dgm:pt modelId="{2072E73D-AB85-4C1F-9327-706A481DE73E}" type="sibTrans" cxnId="{ECD94BA8-53BB-4996-8341-615830E534B0}">
      <dgm:prSet/>
      <dgm:spPr/>
      <dgm:t>
        <a:bodyPr/>
        <a:lstStyle/>
        <a:p>
          <a:endParaRPr lang="es-ES"/>
        </a:p>
      </dgm:t>
    </dgm:pt>
    <dgm:pt modelId="{8F98FA35-AECA-4934-AC66-8737FEDD9724}" type="pres">
      <dgm:prSet presAssocID="{A4C0EBA9-4E12-4336-A768-6DD0F9992FDF}" presName="Name0" presStyleCnt="0">
        <dgm:presLayoutVars>
          <dgm:dir/>
          <dgm:animLvl val="lvl"/>
          <dgm:resizeHandles val="exact"/>
        </dgm:presLayoutVars>
      </dgm:prSet>
      <dgm:spPr/>
    </dgm:pt>
    <dgm:pt modelId="{C1B765DE-3B2A-4A6C-95F9-FFD24DA293F3}" type="pres">
      <dgm:prSet presAssocID="{5EC133A4-CD56-4BB8-AD20-920E8FDA59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13D09E-B39C-40E2-A7D6-C9402750F47A}" type="pres">
      <dgm:prSet presAssocID="{63490BBA-6332-4AF6-88EA-8D1F16C39C2A}" presName="parTxOnlySpace" presStyleCnt="0"/>
      <dgm:spPr/>
    </dgm:pt>
    <dgm:pt modelId="{A34B4946-50F5-4CB0-949A-6F202E94A82D}" type="pres">
      <dgm:prSet presAssocID="{855DA843-F1A8-45DC-89FC-6A8C00F4963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278C64-55CE-493C-8B3E-B17530D7693B}" type="pres">
      <dgm:prSet presAssocID="{C1B13EDE-61A0-4B72-AEA7-FD2743E62601}" presName="parTxOnlySpace" presStyleCnt="0"/>
      <dgm:spPr/>
    </dgm:pt>
    <dgm:pt modelId="{40C09A79-F84B-45FD-8FFA-69C6F2221E08}" type="pres">
      <dgm:prSet presAssocID="{DF5500ED-DC91-4581-A424-9BC2B5E0353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CFC3C4-2438-4DF0-A0A7-B8D4A84229A6}" type="pres">
      <dgm:prSet presAssocID="{163EFC86-AA54-4695-AF40-017FBEC8DA35}" presName="parTxOnlySpace" presStyleCnt="0"/>
      <dgm:spPr/>
    </dgm:pt>
    <dgm:pt modelId="{7DF40563-FB63-43EA-90CA-A20D008086A8}" type="pres">
      <dgm:prSet presAssocID="{1D3970AC-4D2C-4E67-B96E-FE128FA2A56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2A4C20-5277-4FFD-AE6A-B144A9F0A183}" type="presOf" srcId="{DF5500ED-DC91-4581-A424-9BC2B5E03532}" destId="{40C09A79-F84B-45FD-8FFA-69C6F2221E08}" srcOrd="0" destOrd="0" presId="urn:microsoft.com/office/officeart/2005/8/layout/chevron1"/>
    <dgm:cxn modelId="{23DE4DC8-98EB-4F74-9A31-87B2F01513DD}" type="presOf" srcId="{855DA843-F1A8-45DC-89FC-6A8C00F4963E}" destId="{A34B4946-50F5-4CB0-949A-6F202E94A82D}" srcOrd="0" destOrd="0" presId="urn:microsoft.com/office/officeart/2005/8/layout/chevron1"/>
    <dgm:cxn modelId="{90298C14-4934-4BDA-922D-E51AB4F8C945}" type="presOf" srcId="{1D3970AC-4D2C-4E67-B96E-FE128FA2A560}" destId="{7DF40563-FB63-43EA-90CA-A20D008086A8}" srcOrd="0" destOrd="0" presId="urn:microsoft.com/office/officeart/2005/8/layout/chevron1"/>
    <dgm:cxn modelId="{FB932579-3F33-47D6-BD87-2E5A43EE1936}" srcId="{A4C0EBA9-4E12-4336-A768-6DD0F9992FDF}" destId="{855DA843-F1A8-45DC-89FC-6A8C00F4963E}" srcOrd="1" destOrd="0" parTransId="{0801EC33-52E9-4191-987A-D2AF94D14D7A}" sibTransId="{C1B13EDE-61A0-4B72-AEA7-FD2743E62601}"/>
    <dgm:cxn modelId="{A86D9A27-AB0F-4A83-9EEC-C1F2AB9E274A}" type="presOf" srcId="{5EC133A4-CD56-4BB8-AD20-920E8FDA5992}" destId="{C1B765DE-3B2A-4A6C-95F9-FFD24DA293F3}" srcOrd="0" destOrd="0" presId="urn:microsoft.com/office/officeart/2005/8/layout/chevron1"/>
    <dgm:cxn modelId="{E0D38E32-96BE-4A55-A056-A9831F40009D}" srcId="{A4C0EBA9-4E12-4336-A768-6DD0F9992FDF}" destId="{5EC133A4-CD56-4BB8-AD20-920E8FDA5992}" srcOrd="0" destOrd="0" parTransId="{031CE9E5-D764-4A8C-B52F-1FCA1F861197}" sibTransId="{63490BBA-6332-4AF6-88EA-8D1F16C39C2A}"/>
    <dgm:cxn modelId="{95515D94-B5C3-496F-ABB0-D1B198E190F9}" srcId="{A4C0EBA9-4E12-4336-A768-6DD0F9992FDF}" destId="{DF5500ED-DC91-4581-A424-9BC2B5E03532}" srcOrd="2" destOrd="0" parTransId="{7F8763A4-BE3A-4F5A-8C75-4D3F6C6676B3}" sibTransId="{163EFC86-AA54-4695-AF40-017FBEC8DA35}"/>
    <dgm:cxn modelId="{ECD94BA8-53BB-4996-8341-615830E534B0}" srcId="{A4C0EBA9-4E12-4336-A768-6DD0F9992FDF}" destId="{1D3970AC-4D2C-4E67-B96E-FE128FA2A560}" srcOrd="3" destOrd="0" parTransId="{E760EE30-233A-4F50-ADBC-289B921E079F}" sibTransId="{2072E73D-AB85-4C1F-9327-706A481DE73E}"/>
    <dgm:cxn modelId="{A24D6C9A-1709-4852-84F5-7065F50BE7F5}" type="presOf" srcId="{A4C0EBA9-4E12-4336-A768-6DD0F9992FDF}" destId="{8F98FA35-AECA-4934-AC66-8737FEDD9724}" srcOrd="0" destOrd="0" presId="urn:microsoft.com/office/officeart/2005/8/layout/chevron1"/>
    <dgm:cxn modelId="{33B0AEAF-6429-4F3D-84DE-B07D2311AF63}" type="presParOf" srcId="{8F98FA35-AECA-4934-AC66-8737FEDD9724}" destId="{C1B765DE-3B2A-4A6C-95F9-FFD24DA293F3}" srcOrd="0" destOrd="0" presId="urn:microsoft.com/office/officeart/2005/8/layout/chevron1"/>
    <dgm:cxn modelId="{44CC9A9B-2C5E-49A6-8435-6FDED4E25568}" type="presParOf" srcId="{8F98FA35-AECA-4934-AC66-8737FEDD9724}" destId="{5713D09E-B39C-40E2-A7D6-C9402750F47A}" srcOrd="1" destOrd="0" presId="urn:microsoft.com/office/officeart/2005/8/layout/chevron1"/>
    <dgm:cxn modelId="{4F4073A7-1E9D-4C8B-8761-40BA5EDA70BA}" type="presParOf" srcId="{8F98FA35-AECA-4934-AC66-8737FEDD9724}" destId="{A34B4946-50F5-4CB0-949A-6F202E94A82D}" srcOrd="2" destOrd="0" presId="urn:microsoft.com/office/officeart/2005/8/layout/chevron1"/>
    <dgm:cxn modelId="{FA8D0D94-E693-4E7C-915F-67D9805F414F}" type="presParOf" srcId="{8F98FA35-AECA-4934-AC66-8737FEDD9724}" destId="{07278C64-55CE-493C-8B3E-B17530D7693B}" srcOrd="3" destOrd="0" presId="urn:microsoft.com/office/officeart/2005/8/layout/chevron1"/>
    <dgm:cxn modelId="{330B130A-342E-4229-A26B-E4CC2505E59B}" type="presParOf" srcId="{8F98FA35-AECA-4934-AC66-8737FEDD9724}" destId="{40C09A79-F84B-45FD-8FFA-69C6F2221E08}" srcOrd="4" destOrd="0" presId="urn:microsoft.com/office/officeart/2005/8/layout/chevron1"/>
    <dgm:cxn modelId="{D5AE19E1-2F9E-483C-B170-A36B86BDD742}" type="presParOf" srcId="{8F98FA35-AECA-4934-AC66-8737FEDD9724}" destId="{E6CFC3C4-2438-4DF0-A0A7-B8D4A84229A6}" srcOrd="5" destOrd="0" presId="urn:microsoft.com/office/officeart/2005/8/layout/chevron1"/>
    <dgm:cxn modelId="{851F7708-ABAE-4734-83F2-64714DA6ABB3}" type="presParOf" srcId="{8F98FA35-AECA-4934-AC66-8737FEDD9724}" destId="{7DF40563-FB63-43EA-90CA-A20D008086A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AC8AC-B1AF-4AC3-92E2-C7102D50487A}">
      <dsp:nvSpPr>
        <dsp:cNvPr id="0" name=""/>
        <dsp:cNvSpPr/>
      </dsp:nvSpPr>
      <dsp:spPr>
        <a:xfrm>
          <a:off x="772" y="1379885"/>
          <a:ext cx="1586888" cy="6347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publica noticia de actualidad</a:t>
          </a:r>
          <a:endParaRPr lang="es-ES" sz="1300" kern="1200" dirty="0"/>
        </a:p>
      </dsp:txBody>
      <dsp:txXfrm>
        <a:off x="318150" y="1379885"/>
        <a:ext cx="952133" cy="634755"/>
      </dsp:txXfrm>
    </dsp:sp>
    <dsp:sp modelId="{BC479638-CAD5-4C9F-AAC8-54319F4B76B2}">
      <dsp:nvSpPr>
        <dsp:cNvPr id="0" name=""/>
        <dsp:cNvSpPr/>
      </dsp:nvSpPr>
      <dsp:spPr>
        <a:xfrm>
          <a:off x="1381365" y="1433839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 obtiene contenido multimedia</a:t>
          </a:r>
          <a:endParaRPr lang="es-ES" sz="900" kern="1200" dirty="0"/>
        </a:p>
      </dsp:txBody>
      <dsp:txXfrm>
        <a:off x="1644788" y="1433839"/>
        <a:ext cx="790271" cy="526846"/>
      </dsp:txXfrm>
    </dsp:sp>
    <dsp:sp modelId="{E2670652-F016-4DD3-B745-D7458027C57C}">
      <dsp:nvSpPr>
        <dsp:cNvPr id="0" name=""/>
        <dsp:cNvSpPr/>
      </dsp:nvSpPr>
      <dsp:spPr>
        <a:xfrm>
          <a:off x="2514086" y="1433839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 adapta noticia para web</a:t>
          </a:r>
          <a:endParaRPr lang="es-ES" sz="900" kern="1200" dirty="0"/>
        </a:p>
      </dsp:txBody>
      <dsp:txXfrm>
        <a:off x="2777509" y="1433839"/>
        <a:ext cx="790271" cy="526846"/>
      </dsp:txXfrm>
    </dsp:sp>
    <dsp:sp modelId="{1C95D217-2F5E-415E-B837-33D205CEA30C}">
      <dsp:nvSpPr>
        <dsp:cNvPr id="0" name=""/>
        <dsp:cNvSpPr/>
      </dsp:nvSpPr>
      <dsp:spPr>
        <a:xfrm>
          <a:off x="3646807" y="1433839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 publica noticia en CMS</a:t>
          </a:r>
          <a:endParaRPr lang="es-ES" sz="900" kern="1200" dirty="0"/>
        </a:p>
      </dsp:txBody>
      <dsp:txXfrm>
        <a:off x="3910230" y="1433839"/>
        <a:ext cx="790271" cy="526846"/>
      </dsp:txXfrm>
    </dsp:sp>
    <dsp:sp modelId="{6FD4AF93-113C-4D45-9BFD-9274FF35A5B1}">
      <dsp:nvSpPr>
        <dsp:cNvPr id="0" name=""/>
        <dsp:cNvSpPr/>
      </dsp:nvSpPr>
      <dsp:spPr>
        <a:xfrm>
          <a:off x="4779528" y="1433839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 adapta noticia para apps</a:t>
          </a:r>
          <a:endParaRPr lang="es-ES" sz="900" kern="1200" dirty="0"/>
        </a:p>
      </dsp:txBody>
      <dsp:txXfrm>
        <a:off x="5042951" y="1433839"/>
        <a:ext cx="790271" cy="526846"/>
      </dsp:txXfrm>
    </dsp:sp>
    <dsp:sp modelId="{DE89B6BD-70C3-4F57-9E11-B75D6B87164C}">
      <dsp:nvSpPr>
        <dsp:cNvPr id="0" name=""/>
        <dsp:cNvSpPr/>
      </dsp:nvSpPr>
      <dsp:spPr>
        <a:xfrm>
          <a:off x="5912249" y="1433839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 publica noticia para apps</a:t>
          </a:r>
          <a:endParaRPr lang="es-ES" sz="900" kern="1200" dirty="0"/>
        </a:p>
      </dsp:txBody>
      <dsp:txXfrm>
        <a:off x="6175672" y="1433839"/>
        <a:ext cx="790271" cy="526846"/>
      </dsp:txXfrm>
    </dsp:sp>
    <dsp:sp modelId="{20CC26BE-DD32-4442-BC8F-A19DB11A6D79}">
      <dsp:nvSpPr>
        <dsp:cNvPr id="0" name=""/>
        <dsp:cNvSpPr/>
      </dsp:nvSpPr>
      <dsp:spPr>
        <a:xfrm>
          <a:off x="772" y="2103506"/>
          <a:ext cx="1586888" cy="6347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Gol! Copa América</a:t>
          </a:r>
          <a:endParaRPr lang="es-ES" sz="1300" kern="1200" dirty="0"/>
        </a:p>
      </dsp:txBody>
      <dsp:txXfrm>
        <a:off x="318150" y="2103506"/>
        <a:ext cx="952133" cy="634755"/>
      </dsp:txXfrm>
    </dsp:sp>
    <dsp:sp modelId="{25917AD8-4F03-48EE-AA12-D173016BCCC1}">
      <dsp:nvSpPr>
        <dsp:cNvPr id="0" name=""/>
        <dsp:cNvSpPr/>
      </dsp:nvSpPr>
      <dsp:spPr>
        <a:xfrm>
          <a:off x="1381365" y="2157460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 obtiene contenido multimedia</a:t>
          </a:r>
          <a:endParaRPr lang="es-ES" sz="900" kern="1200" dirty="0"/>
        </a:p>
      </dsp:txBody>
      <dsp:txXfrm>
        <a:off x="1644788" y="2157460"/>
        <a:ext cx="790271" cy="526846"/>
      </dsp:txXfrm>
    </dsp:sp>
    <dsp:sp modelId="{A946363E-8279-4E31-B406-C89D3260462E}">
      <dsp:nvSpPr>
        <dsp:cNvPr id="0" name=""/>
        <dsp:cNvSpPr/>
      </dsp:nvSpPr>
      <dsp:spPr>
        <a:xfrm>
          <a:off x="2514086" y="2157460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 hace notificación </a:t>
          </a:r>
          <a:r>
            <a:rPr lang="es-ES" sz="900" kern="1200" dirty="0" err="1" smtClean="0"/>
            <a:t>push</a:t>
          </a:r>
          <a:r>
            <a:rPr lang="es-ES" sz="900" kern="1200" dirty="0" smtClean="0"/>
            <a:t> a </a:t>
          </a:r>
          <a:r>
            <a:rPr lang="es-ES" sz="900" kern="1200" dirty="0" err="1" smtClean="0"/>
            <a:t>Futbolive</a:t>
          </a:r>
          <a:r>
            <a:rPr lang="es-ES" sz="900" kern="1200" dirty="0" smtClean="0"/>
            <a:t> </a:t>
          </a:r>
          <a:endParaRPr lang="es-ES" sz="900" kern="1200" dirty="0"/>
        </a:p>
      </dsp:txBody>
      <dsp:txXfrm>
        <a:off x="2777509" y="2157460"/>
        <a:ext cx="790271" cy="526846"/>
      </dsp:txXfrm>
    </dsp:sp>
    <dsp:sp modelId="{D05C4966-E5A3-4864-B2A4-A2D985C0412E}">
      <dsp:nvSpPr>
        <dsp:cNvPr id="0" name=""/>
        <dsp:cNvSpPr/>
      </dsp:nvSpPr>
      <dsp:spPr>
        <a:xfrm>
          <a:off x="3646807" y="2157460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 adapta noticia</a:t>
          </a:r>
          <a:endParaRPr lang="es-ES" sz="900" kern="1200" dirty="0"/>
        </a:p>
      </dsp:txBody>
      <dsp:txXfrm>
        <a:off x="3910230" y="2157460"/>
        <a:ext cx="790271" cy="526846"/>
      </dsp:txXfrm>
    </dsp:sp>
    <dsp:sp modelId="{8823BCBA-22C4-4F65-B6D6-5D7B723CBF55}">
      <dsp:nvSpPr>
        <dsp:cNvPr id="0" name=""/>
        <dsp:cNvSpPr/>
      </dsp:nvSpPr>
      <dsp:spPr>
        <a:xfrm>
          <a:off x="4779528" y="2157460"/>
          <a:ext cx="1317117" cy="5268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smtClean="0"/>
            <a:t>Se </a:t>
          </a:r>
          <a:r>
            <a:rPr lang="es-ES" sz="900" kern="1200" dirty="0" smtClean="0"/>
            <a:t>publica noticia en CMS</a:t>
          </a:r>
          <a:endParaRPr lang="es-ES" sz="900" kern="1200" dirty="0"/>
        </a:p>
      </dsp:txBody>
      <dsp:txXfrm>
        <a:off x="5042951" y="2157460"/>
        <a:ext cx="790271" cy="526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65DE-3B2A-4A6C-95F9-FFD24DA293F3}">
      <dsp:nvSpPr>
        <dsp:cNvPr id="0" name=""/>
        <dsp:cNvSpPr/>
      </dsp:nvSpPr>
      <dsp:spPr>
        <a:xfrm>
          <a:off x="3770" y="46161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Configurar pipeline</a:t>
          </a:r>
          <a:endParaRPr lang="es-ES" sz="1800" kern="1200" dirty="0"/>
        </a:p>
      </dsp:txBody>
      <dsp:txXfrm>
        <a:off x="442714" y="461612"/>
        <a:ext cx="1316831" cy="877887"/>
      </dsp:txXfrm>
    </dsp:sp>
    <dsp:sp modelId="{A34B4946-50F5-4CB0-949A-6F202E94A82D}">
      <dsp:nvSpPr>
        <dsp:cNvPr id="0" name=""/>
        <dsp:cNvSpPr/>
      </dsp:nvSpPr>
      <dsp:spPr>
        <a:xfrm>
          <a:off x="1979017" y="46161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Programar </a:t>
          </a:r>
          <a:r>
            <a:rPr lang="es-ES" sz="1800" kern="1200" dirty="0" err="1" smtClean="0"/>
            <a:t>job</a:t>
          </a:r>
          <a:endParaRPr lang="es-ES" sz="1800" kern="1200" dirty="0"/>
        </a:p>
      </dsp:txBody>
      <dsp:txXfrm>
        <a:off x="2417961" y="461612"/>
        <a:ext cx="1316831" cy="877887"/>
      </dsp:txXfrm>
    </dsp:sp>
    <dsp:sp modelId="{40C09A79-F84B-45FD-8FFA-69C6F2221E08}">
      <dsp:nvSpPr>
        <dsp:cNvPr id="0" name=""/>
        <dsp:cNvSpPr/>
      </dsp:nvSpPr>
      <dsp:spPr>
        <a:xfrm>
          <a:off x="3954264" y="46161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Revisar </a:t>
          </a:r>
          <a:r>
            <a:rPr lang="es-ES" sz="1800" kern="1200" dirty="0" err="1" smtClean="0"/>
            <a:t>jobs</a:t>
          </a:r>
          <a:endParaRPr lang="es-ES" sz="1800" kern="1200" dirty="0"/>
        </a:p>
      </dsp:txBody>
      <dsp:txXfrm>
        <a:off x="4393208" y="461612"/>
        <a:ext cx="1316831" cy="877887"/>
      </dsp:txXfrm>
    </dsp:sp>
    <dsp:sp modelId="{7DF40563-FB63-43EA-90CA-A20D008086A8}">
      <dsp:nvSpPr>
        <dsp:cNvPr id="0" name=""/>
        <dsp:cNvSpPr/>
      </dsp:nvSpPr>
      <dsp:spPr>
        <a:xfrm>
          <a:off x="5929510" y="46161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Ejecutar </a:t>
          </a:r>
          <a:r>
            <a:rPr lang="es-ES" sz="1800" kern="1200" dirty="0" err="1" smtClean="0"/>
            <a:t>jobs</a:t>
          </a:r>
          <a:endParaRPr lang="es-ES" sz="1800" kern="1200" dirty="0"/>
        </a:p>
      </dsp:txBody>
      <dsp:txXfrm>
        <a:off x="6368454" y="46161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1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9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621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7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81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8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3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0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5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0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ol.com/futbol.r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FeedInjector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26715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45966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Poder obtener periódicamente noticias u otros eventos de un proveedor externo, para </a:t>
            </a:r>
            <a:r>
              <a:rPr lang="es-ES" b="1" dirty="0" smtClean="0"/>
              <a:t>poblar </a:t>
            </a:r>
            <a:r>
              <a:rPr lang="es-ES" b="1" dirty="0" smtClean="0"/>
              <a:t>de contenido </a:t>
            </a:r>
            <a:r>
              <a:rPr lang="es-ES" dirty="0" smtClean="0"/>
              <a:t>a nuestro </a:t>
            </a:r>
            <a:r>
              <a:rPr lang="es-ES" dirty="0" smtClean="0"/>
              <a:t>CMS o </a:t>
            </a:r>
            <a:r>
              <a:rPr lang="es-ES" b="1" dirty="0" smtClean="0"/>
              <a:t>enriquecer la experiencia </a:t>
            </a:r>
            <a:r>
              <a:rPr lang="es-ES" dirty="0" smtClean="0"/>
              <a:t>con nuestras </a:t>
            </a:r>
            <a:r>
              <a:rPr lang="es-ES" dirty="0" smtClean="0"/>
              <a:t>apps de forma </a:t>
            </a:r>
            <a:r>
              <a:rPr lang="es-ES" b="1" dirty="0" smtClean="0"/>
              <a:t>automatizada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Consiste en </a:t>
            </a:r>
            <a:r>
              <a:rPr lang="es-ES" dirty="0" smtClean="0"/>
              <a:t>2 </a:t>
            </a:r>
            <a:r>
              <a:rPr lang="es-ES" dirty="0" smtClean="0"/>
              <a:t>capas:</a:t>
            </a:r>
          </a:p>
          <a:p>
            <a:pPr lvl="1"/>
            <a:r>
              <a:rPr lang="es-ES" dirty="0" smtClean="0"/>
              <a:t>Un servicio que procesa los datos de un proveedor externo, </a:t>
            </a:r>
            <a:r>
              <a:rPr lang="es-ES" dirty="0" smtClean="0"/>
              <a:t>los transforma </a:t>
            </a:r>
            <a:r>
              <a:rPr lang="es-ES" dirty="0" smtClean="0"/>
              <a:t>(de varias maneras) y </a:t>
            </a:r>
            <a:r>
              <a:rPr lang="es-ES" dirty="0" smtClean="0"/>
              <a:t>luego los guarda en </a:t>
            </a:r>
            <a:r>
              <a:rPr lang="es-ES" dirty="0" smtClean="0"/>
              <a:t>algún lugar.</a:t>
            </a:r>
          </a:p>
          <a:p>
            <a:pPr lvl="1"/>
            <a:r>
              <a:rPr lang="es-ES" dirty="0" smtClean="0"/>
              <a:t>Un servicio que programe las operaciones periódicas de procesamiento de datos.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02682171"/>
              </p:ext>
            </p:extLst>
          </p:nvPr>
        </p:nvGraphicFramePr>
        <p:xfrm>
          <a:off x="3094075" y="3561907"/>
          <a:ext cx="7230139" cy="411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2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Actores</a:t>
            </a:r>
            <a:r>
              <a:rPr lang="es-ES" baseline="0" dirty="0" smtClean="0"/>
              <a:t> identificados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Admin</a:t>
            </a:r>
            <a:endParaRPr lang="es-ES" dirty="0" smtClean="0"/>
          </a:p>
          <a:p>
            <a:pPr lvl="1"/>
            <a:r>
              <a:rPr lang="es-ES" dirty="0"/>
              <a:t>Define cómo será un </a:t>
            </a:r>
            <a:r>
              <a:rPr lang="es-ES" dirty="0" err="1"/>
              <a:t>job</a:t>
            </a:r>
            <a:r>
              <a:rPr lang="es-ES" dirty="0"/>
              <a:t> (su pipeline de acciones a ejecutar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Programa las operaciones de ETL (</a:t>
            </a:r>
            <a:r>
              <a:rPr lang="es-ES" dirty="0" err="1"/>
              <a:t>jobs</a:t>
            </a:r>
            <a:r>
              <a:rPr lang="es-ES" dirty="0"/>
              <a:t>) a ejecutar</a:t>
            </a:r>
            <a:r>
              <a:rPr lang="es-ES" dirty="0" smtClean="0"/>
              <a:t>.¡</a:t>
            </a:r>
            <a:endParaRPr lang="es-ES" dirty="0"/>
          </a:p>
          <a:p>
            <a:r>
              <a:rPr lang="es-ES" dirty="0"/>
              <a:t>SQL </a:t>
            </a:r>
            <a:r>
              <a:rPr lang="es-ES" dirty="0" err="1"/>
              <a:t>Scheduler</a:t>
            </a:r>
            <a:endParaRPr lang="es-ES" dirty="0"/>
          </a:p>
          <a:p>
            <a:pPr lvl="1"/>
            <a:r>
              <a:rPr lang="es-ES" dirty="0" smtClean="0"/>
              <a:t>Motor de ejecución de </a:t>
            </a:r>
            <a:r>
              <a:rPr lang="es-ES" dirty="0" err="1" smtClean="0"/>
              <a:t>jobs</a:t>
            </a:r>
            <a:endParaRPr lang="es-ES" dirty="0" smtClean="0"/>
          </a:p>
          <a:p>
            <a:pPr lvl="1"/>
            <a:r>
              <a:rPr lang="es-ES" dirty="0" smtClean="0"/>
              <a:t>Persiste la maquinaria de estados para los distintos </a:t>
            </a:r>
            <a:r>
              <a:rPr lang="es-ES" dirty="0" err="1" smtClean="0"/>
              <a:t>jobs</a:t>
            </a:r>
            <a:endParaRPr lang="es-ES" dirty="0"/>
          </a:p>
          <a:p>
            <a:r>
              <a:rPr lang="es-ES" dirty="0" err="1" smtClean="0"/>
              <a:t>FeedInjectorService</a:t>
            </a:r>
            <a:endParaRPr lang="es-ES" dirty="0" smtClean="0"/>
          </a:p>
          <a:p>
            <a:pPr lvl="1"/>
            <a:r>
              <a:rPr lang="es-ES" dirty="0" smtClean="0"/>
              <a:t>Procesa las tareas de ETL (</a:t>
            </a:r>
            <a:r>
              <a:rPr lang="es-ES" dirty="0" err="1" smtClean="0"/>
              <a:t>jobs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Arquitectura modular, </a:t>
            </a:r>
            <a:r>
              <a:rPr lang="es-ES" dirty="0" err="1" smtClean="0"/>
              <a:t>decoupling</a:t>
            </a:r>
            <a:r>
              <a:rPr lang="es-ES" dirty="0" smtClean="0"/>
              <a:t>, </a:t>
            </a:r>
            <a:r>
              <a:rPr lang="es-ES" dirty="0" err="1" smtClean="0"/>
              <a:t>dependency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878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7527851" cy="51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FeedInjectorService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Expone funcionalidad modular para rescatar y procesar RSS </a:t>
            </a:r>
            <a:r>
              <a:rPr lang="es-ES" dirty="0" err="1" smtClean="0"/>
              <a:t>feeds</a:t>
            </a:r>
            <a:r>
              <a:rPr lang="es-ES" dirty="0" smtClean="0"/>
              <a:t>, contenido de un FTP, etc.</a:t>
            </a:r>
          </a:p>
          <a:p>
            <a:r>
              <a:rPr lang="es-ES" dirty="0" smtClean="0"/>
              <a:t>El procesamiento también es modular, como por ejemplo crear notificaciones </a:t>
            </a:r>
            <a:r>
              <a:rPr lang="es-ES" dirty="0" err="1" smtClean="0"/>
              <a:t>Parse</a:t>
            </a:r>
            <a:r>
              <a:rPr lang="es-ES" dirty="0" smtClean="0"/>
              <a:t> a partir del RSS, o crear una noticia nueva en el </a:t>
            </a:r>
            <a:r>
              <a:rPr lang="es-ES" dirty="0" err="1" smtClean="0"/>
              <a:t>RealInfo</a:t>
            </a:r>
            <a:endParaRPr lang="es-ES" dirty="0" smtClean="0"/>
          </a:p>
          <a:p>
            <a:r>
              <a:rPr lang="es-ES" dirty="0" smtClean="0"/>
              <a:t>La funcionalidad a usar se envía mediante una definición de pipeline con parámetros:</a:t>
            </a:r>
          </a:p>
          <a:p>
            <a:pPr lvl="1"/>
            <a:r>
              <a:rPr lang="es-ES" dirty="0" smtClean="0"/>
              <a:t>Ejemplo: </a:t>
            </a:r>
          </a:p>
          <a:p>
            <a:pPr lvl="2"/>
            <a:r>
              <a:rPr lang="es-ES" dirty="0" smtClean="0"/>
              <a:t>Rescatar </a:t>
            </a:r>
            <a:r>
              <a:rPr lang="es-ES" dirty="0" err="1" smtClean="0"/>
              <a:t>rss</a:t>
            </a:r>
            <a:r>
              <a:rPr lang="es-ES" dirty="0" smtClean="0"/>
              <a:t>: </a:t>
            </a:r>
            <a:r>
              <a:rPr lang="es-ES" dirty="0" smtClean="0">
                <a:hlinkClick r:id="rId2"/>
              </a:rPr>
              <a:t>http://www.emol.com/futbol.rss</a:t>
            </a:r>
            <a:endParaRPr lang="es-ES" dirty="0" smtClean="0"/>
          </a:p>
          <a:p>
            <a:pPr lvl="2"/>
            <a:r>
              <a:rPr lang="es-ES" dirty="0" smtClean="0"/>
              <a:t>Guardar noticias nuevas en: </a:t>
            </a:r>
            <a:r>
              <a:rPr lang="es-ES" dirty="0" err="1" smtClean="0"/>
              <a:t>RealInfo</a:t>
            </a:r>
            <a:r>
              <a:rPr lang="es-ES" dirty="0" smtClean="0"/>
              <a:t>, sitio 3838, cuerpo 2210</a:t>
            </a:r>
          </a:p>
          <a:p>
            <a:pPr lvl="2"/>
            <a:r>
              <a:rPr lang="es-ES" dirty="0" smtClean="0"/>
              <a:t>Notificar en </a:t>
            </a:r>
            <a:r>
              <a:rPr lang="es-ES" dirty="0" err="1" smtClean="0"/>
              <a:t>parse</a:t>
            </a:r>
            <a:endParaRPr lang="es-ES" dirty="0" smtClean="0"/>
          </a:p>
          <a:p>
            <a:pPr lvl="1"/>
            <a:r>
              <a:rPr lang="es-ES" dirty="0" smtClean="0"/>
              <a:t>Sintaxis:</a:t>
            </a:r>
          </a:p>
          <a:p>
            <a:pPr lvl="2"/>
            <a:r>
              <a:rPr lang="es-ES" dirty="0"/>
              <a:t>http://localhost:47719/api/Pipeline/PipePlugin?</a:t>
            </a:r>
            <a:r>
              <a:rPr lang="es-ES" b="1" dirty="0">
                <a:solidFill>
                  <a:schemeClr val="accent2"/>
                </a:solidFill>
              </a:rPr>
              <a:t>workflow</a:t>
            </a:r>
            <a:r>
              <a:rPr lang="es-ES" b="1" dirty="0" smtClean="0">
                <a:solidFill>
                  <a:schemeClr val="accent2"/>
                </a:solidFill>
              </a:rPr>
              <a:t>=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PullRssFeed</a:t>
            </a:r>
            <a:r>
              <a:rPr lang="es-ES" b="1" dirty="0">
                <a:solidFill>
                  <a:schemeClr val="accent2"/>
                </a:solidFill>
              </a:rPr>
              <a:t>(</a:t>
            </a:r>
            <a:r>
              <a:rPr lang="es-ES" b="1" dirty="0" err="1">
                <a:solidFill>
                  <a:schemeClr val="accent2"/>
                </a:solidFill>
              </a:rPr>
              <a:t>path:http</a:t>
            </a:r>
            <a:r>
              <a:rPr lang="es-ES" b="1" dirty="0">
                <a:solidFill>
                  <a:schemeClr val="accent2"/>
                </a:solidFill>
              </a:rPr>
              <a:t>://</a:t>
            </a:r>
            <a:r>
              <a:rPr lang="es-ES" b="1" dirty="0" smtClean="0">
                <a:solidFill>
                  <a:schemeClr val="accent2"/>
                </a:solidFill>
              </a:rPr>
              <a:t>www.emol.com/futbol.rss)@SaveRealInfo(sitio:3838,cuerpo:2210)@NotifyParse(appid:213123123)</a:t>
            </a:r>
            <a:endParaRPr lang="es-ES" dirty="0" smtClean="0"/>
          </a:p>
          <a:p>
            <a:pPr lvl="0"/>
            <a:r>
              <a:rPr lang="es-ES" dirty="0" smtClean="0"/>
              <a:t>Servicio </a:t>
            </a:r>
            <a:r>
              <a:rPr lang="es-ES" b="1" dirty="0" smtClean="0"/>
              <a:t>no </a:t>
            </a:r>
            <a:r>
              <a:rPr lang="es-ES" dirty="0" smtClean="0"/>
              <a:t>tiene lógica de </a:t>
            </a:r>
            <a:r>
              <a:rPr lang="es-ES" dirty="0" err="1" smtClean="0"/>
              <a:t>scheduling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708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JobSchedulerService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Le otorga la funcionalidad de </a:t>
            </a:r>
            <a:r>
              <a:rPr lang="es-ES" dirty="0" err="1" smtClean="0"/>
              <a:t>scheduling</a:t>
            </a:r>
            <a:r>
              <a:rPr lang="es-ES" dirty="0" smtClean="0"/>
              <a:t> al </a:t>
            </a:r>
            <a:r>
              <a:rPr lang="es-ES" dirty="0" err="1" smtClean="0"/>
              <a:t>FeedInjectorService</a:t>
            </a:r>
            <a:endParaRPr lang="es-ES" dirty="0" smtClean="0"/>
          </a:p>
          <a:p>
            <a:r>
              <a:rPr lang="es-ES" dirty="0" smtClean="0"/>
              <a:t>Consta de:</a:t>
            </a:r>
          </a:p>
          <a:p>
            <a:pPr lvl="1"/>
            <a:r>
              <a:rPr lang="es-ES" dirty="0" smtClean="0"/>
              <a:t>Encolamiento de </a:t>
            </a:r>
            <a:r>
              <a:rPr lang="es-ES" dirty="0" err="1" smtClean="0"/>
              <a:t>jobs</a:t>
            </a:r>
            <a:r>
              <a:rPr lang="es-ES" dirty="0" smtClean="0"/>
              <a:t>, con una maquinaria de estados (iniciado, en proceso, reintentando, error,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pPr lvl="2"/>
            <a:r>
              <a:rPr lang="es-ES" dirty="0"/>
              <a:t>Un </a:t>
            </a:r>
            <a:r>
              <a:rPr lang="es-ES" dirty="0" err="1"/>
              <a:t>job</a:t>
            </a:r>
            <a:r>
              <a:rPr lang="es-ES" dirty="0"/>
              <a:t> consiste en una llamada al </a:t>
            </a:r>
            <a:r>
              <a:rPr lang="es-ES" dirty="0" err="1" smtClean="0"/>
              <a:t>FeedInjectorService</a:t>
            </a:r>
            <a:r>
              <a:rPr lang="es-ES" dirty="0" smtClean="0"/>
              <a:t> con todos sus parámetros</a:t>
            </a:r>
            <a:endParaRPr lang="es-ES" dirty="0"/>
          </a:p>
          <a:p>
            <a:pPr lvl="2"/>
            <a:r>
              <a:rPr lang="es-ES" dirty="0" smtClean="0"/>
              <a:t>Parámetros no cambian, o sea, se configura un </a:t>
            </a:r>
            <a:r>
              <a:rPr lang="es-ES" dirty="0" err="1" smtClean="0"/>
              <a:t>job</a:t>
            </a:r>
            <a:r>
              <a:rPr lang="es-ES" dirty="0" smtClean="0"/>
              <a:t> como una llamada estática que se programa.</a:t>
            </a:r>
          </a:p>
          <a:p>
            <a:pPr lvl="3"/>
            <a:r>
              <a:rPr lang="es-ES" dirty="0" smtClean="0"/>
              <a:t>La creación de </a:t>
            </a:r>
            <a:r>
              <a:rPr lang="es-ES" dirty="0" err="1" smtClean="0"/>
              <a:t>jobs</a:t>
            </a:r>
            <a:r>
              <a:rPr lang="es-ES" dirty="0" smtClean="0"/>
              <a:t> no tiene lógica alguna para modificar los parámetros</a:t>
            </a:r>
          </a:p>
          <a:p>
            <a:pPr lvl="1"/>
            <a:r>
              <a:rPr lang="es-ES" dirty="0" smtClean="0"/>
              <a:t>Creación programada de </a:t>
            </a:r>
            <a:r>
              <a:rPr lang="es-ES" dirty="0" err="1" smtClean="0"/>
              <a:t>jobs</a:t>
            </a:r>
            <a:endParaRPr lang="es-ES" dirty="0"/>
          </a:p>
          <a:p>
            <a:pPr lvl="2"/>
            <a:r>
              <a:rPr lang="es-ES" dirty="0" smtClean="0"/>
              <a:t>Crea </a:t>
            </a:r>
            <a:r>
              <a:rPr lang="es-ES" dirty="0" err="1" smtClean="0"/>
              <a:t>jobs</a:t>
            </a:r>
            <a:r>
              <a:rPr lang="es-ES" dirty="0" smtClean="0"/>
              <a:t> en base a intervalos definidos, “consultar si han habido noticias nuevas cada 2 horas”)</a:t>
            </a:r>
          </a:p>
          <a:p>
            <a:pPr lvl="2"/>
            <a:r>
              <a:rPr lang="es-ES" dirty="0" smtClean="0"/>
              <a:t>Podría ser usando </a:t>
            </a:r>
            <a:r>
              <a:rPr lang="es-ES" dirty="0"/>
              <a:t>el </a:t>
            </a:r>
            <a:r>
              <a:rPr lang="es-ES" dirty="0" err="1"/>
              <a:t>scheduler</a:t>
            </a:r>
            <a:r>
              <a:rPr lang="es-ES" dirty="0"/>
              <a:t> de SQL Server, por </a:t>
            </a:r>
            <a:r>
              <a:rPr lang="es-ES" dirty="0" smtClean="0"/>
              <a:t>ejemplo (SQL </a:t>
            </a:r>
            <a:r>
              <a:rPr lang="es-ES" dirty="0" err="1" smtClean="0"/>
              <a:t>Scheduler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68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85894"/>
            <a:ext cx="8911687" cy="1280890"/>
          </a:xfrm>
        </p:spPr>
        <p:txBody>
          <a:bodyPr/>
          <a:lstStyle/>
          <a:p>
            <a:r>
              <a:rPr lang="es-ES" dirty="0" smtClean="0"/>
              <a:t>Ejemplo práctico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928550"/>
            <a:ext cx="8915400" cy="384295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Se configura un pipeline para que se revisen noticias de deportes en un RSS, y se guarden en </a:t>
            </a:r>
            <a:r>
              <a:rPr lang="es-ES" dirty="0" err="1" smtClean="0"/>
              <a:t>RealInfo</a:t>
            </a:r>
            <a:r>
              <a:rPr lang="es-ES" dirty="0"/>
              <a:t> </a:t>
            </a:r>
            <a:r>
              <a:rPr lang="es-ES" dirty="0" smtClean="0"/>
              <a:t>en un sitio determinado, en el sistema de </a:t>
            </a:r>
            <a:r>
              <a:rPr lang="es-ES" dirty="0" err="1" smtClean="0"/>
              <a:t>jobs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Scheduler</a:t>
            </a:r>
            <a:r>
              <a:rPr lang="es-ES" dirty="0" smtClean="0"/>
              <a:t> de SQL Server se programa para que se cree un </a:t>
            </a:r>
            <a:r>
              <a:rPr lang="es-ES" dirty="0" err="1" smtClean="0"/>
              <a:t>job</a:t>
            </a:r>
            <a:r>
              <a:rPr lang="es-ES" dirty="0" smtClean="0"/>
              <a:t> usando ese pipeline cada 2 horas.</a:t>
            </a:r>
          </a:p>
          <a:p>
            <a:r>
              <a:rPr lang="es-ES" dirty="0" err="1" smtClean="0"/>
              <a:t>JobSchedulerService</a:t>
            </a:r>
            <a:r>
              <a:rPr lang="es-ES" dirty="0" smtClean="0"/>
              <a:t> chequea que se creó un nuevo </a:t>
            </a:r>
            <a:r>
              <a:rPr lang="es-ES" dirty="0" err="1" smtClean="0"/>
              <a:t>job</a:t>
            </a:r>
            <a:r>
              <a:rPr lang="es-ES" dirty="0"/>
              <a:t> </a:t>
            </a:r>
            <a:r>
              <a:rPr lang="es-ES" dirty="0" smtClean="0"/>
              <a:t>constantemente. Al transcurrir 2 horas se entera de que se creó un </a:t>
            </a:r>
            <a:r>
              <a:rPr lang="es-ES" dirty="0" err="1" smtClean="0"/>
              <a:t>job</a:t>
            </a:r>
            <a:r>
              <a:rPr lang="es-ES" dirty="0"/>
              <a:t> </a:t>
            </a:r>
            <a:r>
              <a:rPr lang="es-ES" dirty="0" smtClean="0"/>
              <a:t>nuevo.</a:t>
            </a:r>
          </a:p>
          <a:p>
            <a:r>
              <a:rPr lang="es-ES" dirty="0" err="1" smtClean="0"/>
              <a:t>JobSchedulerService</a:t>
            </a:r>
            <a:r>
              <a:rPr lang="es-ES" dirty="0" smtClean="0"/>
              <a:t> ejecuta ese </a:t>
            </a:r>
            <a:r>
              <a:rPr lang="es-ES" dirty="0" err="1" smtClean="0"/>
              <a:t>job</a:t>
            </a:r>
            <a:r>
              <a:rPr lang="es-ES" dirty="0" smtClean="0"/>
              <a:t> invocando el </a:t>
            </a:r>
            <a:r>
              <a:rPr lang="es-ES" dirty="0" err="1" smtClean="0"/>
              <a:t>FeedInjectorService</a:t>
            </a:r>
            <a:r>
              <a:rPr lang="es-ES" dirty="0" smtClean="0"/>
              <a:t> con el pipeline configurado en el </a:t>
            </a:r>
            <a:r>
              <a:rPr lang="es-ES" dirty="0" err="1" smtClean="0"/>
              <a:t>job</a:t>
            </a:r>
            <a:r>
              <a:rPr lang="es-ES" dirty="0" smtClean="0"/>
              <a:t>, actualizando la maquinaria de estados respectiva.</a:t>
            </a:r>
          </a:p>
          <a:p>
            <a:r>
              <a:rPr lang="es-ES" dirty="0" err="1" smtClean="0"/>
              <a:t>FeedInjectorService</a:t>
            </a:r>
            <a:r>
              <a:rPr lang="es-ES" dirty="0" smtClean="0"/>
              <a:t> ejecuta la serie de pasos en su </a:t>
            </a:r>
            <a:r>
              <a:rPr lang="es-ES" dirty="0" err="1" smtClean="0"/>
              <a:t>workflow</a:t>
            </a:r>
            <a:r>
              <a:rPr lang="es-ES" dirty="0" smtClean="0"/>
              <a:t>, en base al pipeline especificado. </a:t>
            </a:r>
          </a:p>
          <a:p>
            <a:r>
              <a:rPr lang="es-ES" dirty="0" err="1" smtClean="0"/>
              <a:t>FeedInjectorService</a:t>
            </a:r>
            <a:r>
              <a:rPr lang="es-ES" dirty="0" smtClean="0"/>
              <a:t> retorna el resultado de la operación al </a:t>
            </a:r>
            <a:r>
              <a:rPr lang="es-ES" dirty="0" err="1" smtClean="0"/>
              <a:t>JobSchedulerService</a:t>
            </a:r>
            <a:endParaRPr lang="es-ES" dirty="0" smtClean="0"/>
          </a:p>
          <a:p>
            <a:r>
              <a:rPr lang="es-ES" dirty="0" err="1" smtClean="0"/>
              <a:t>JobSchedulerService</a:t>
            </a:r>
            <a:r>
              <a:rPr lang="es-ES" dirty="0" smtClean="0"/>
              <a:t> actualiza la maquinaria de estados con la </a:t>
            </a:r>
            <a:r>
              <a:rPr lang="es-ES" dirty="0" err="1" smtClean="0"/>
              <a:t>info</a:t>
            </a:r>
            <a:r>
              <a:rPr lang="es-ES" dirty="0" smtClean="0"/>
              <a:t> de retorno.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02446825"/>
              </p:ext>
            </p:extLst>
          </p:nvPr>
        </p:nvGraphicFramePr>
        <p:xfrm>
          <a:off x="2589212" y="1127438"/>
          <a:ext cx="8128000" cy="180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2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FeedInjectorService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0083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Servicio implementado en ASP.NET Web API</a:t>
            </a:r>
          </a:p>
          <a:p>
            <a:r>
              <a:rPr lang="es-ES" dirty="0" smtClean="0"/>
              <a:t>La funcionalidad se agrega mediante módulos que exponen uno o más proveedores.</a:t>
            </a:r>
          </a:p>
          <a:p>
            <a:r>
              <a:rPr lang="es-ES" dirty="0"/>
              <a:t>Un </a:t>
            </a:r>
            <a:r>
              <a:rPr lang="es-ES" dirty="0" err="1"/>
              <a:t>job</a:t>
            </a:r>
            <a:r>
              <a:rPr lang="es-ES" dirty="0"/>
              <a:t> consiste en un pipeline que establece un </a:t>
            </a:r>
            <a:r>
              <a:rPr lang="es-ES" dirty="0" err="1"/>
              <a:t>workflow</a:t>
            </a:r>
            <a:r>
              <a:rPr lang="es-ES" dirty="0"/>
              <a:t> de </a:t>
            </a:r>
            <a:r>
              <a:rPr lang="es-ES" dirty="0" smtClean="0"/>
              <a:t>operaciones secuenciales que </a:t>
            </a:r>
            <a:r>
              <a:rPr lang="es-ES" dirty="0"/>
              <a:t>se ejecutan sobre un objeto, el cual navega a lo largo de todos </a:t>
            </a:r>
            <a:r>
              <a:rPr lang="es-ES" dirty="0" smtClean="0"/>
              <a:t>los </a:t>
            </a:r>
            <a:r>
              <a:rPr lang="es-ES" dirty="0" err="1" smtClean="0"/>
              <a:t>proovedores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Todo módulo (proveedor) establece qué parámetros de entrada son obligatorios, y qué parámetros tiene de salida (contrato)</a:t>
            </a:r>
          </a:p>
          <a:p>
            <a:r>
              <a:rPr lang="es-ES" dirty="0"/>
              <a:t>El contrato de entrada puede ser satisfecho por:</a:t>
            </a:r>
          </a:p>
          <a:p>
            <a:pPr lvl="1"/>
            <a:r>
              <a:rPr lang="es-ES" dirty="0"/>
              <a:t>Un parámetro definido en el pipeline del </a:t>
            </a:r>
            <a:r>
              <a:rPr lang="es-ES" dirty="0" err="1"/>
              <a:t>job</a:t>
            </a:r>
            <a:r>
              <a:rPr lang="es-ES" dirty="0"/>
              <a:t> para ese proveedor</a:t>
            </a:r>
          </a:p>
          <a:p>
            <a:pPr lvl="1"/>
            <a:r>
              <a:rPr lang="es-ES" dirty="0"/>
              <a:t>Un parámetro obligatorio en el contrato de salida de un proveedor anterior en el pipeline</a:t>
            </a:r>
            <a:endParaRPr lang="es-ES" dirty="0" smtClean="0"/>
          </a:p>
          <a:p>
            <a:r>
              <a:rPr lang="es-ES" dirty="0"/>
              <a:t>El servicio valida, antes de ejecutar un </a:t>
            </a:r>
            <a:r>
              <a:rPr lang="es-ES" dirty="0" err="1"/>
              <a:t>job</a:t>
            </a:r>
            <a:r>
              <a:rPr lang="es-ES" dirty="0"/>
              <a:t>, si todos los proveedores satisfacen su </a:t>
            </a:r>
            <a:r>
              <a:rPr lang="es-ES" dirty="0" smtClean="0"/>
              <a:t>contrato de entrada</a:t>
            </a:r>
          </a:p>
          <a:p>
            <a:r>
              <a:rPr lang="es-ES" dirty="0" smtClean="0"/>
              <a:t>Un proveedor no tiene dependencia de otro proveedor</a:t>
            </a:r>
          </a:p>
          <a:p>
            <a:r>
              <a:rPr lang="es-ES" dirty="0" smtClean="0"/>
              <a:t>Se puede hacer </a:t>
            </a:r>
            <a:r>
              <a:rPr lang="es-ES" dirty="0" err="1" smtClean="0"/>
              <a:t>hot</a:t>
            </a:r>
            <a:r>
              <a:rPr lang="es-ES" dirty="0"/>
              <a:t> </a:t>
            </a:r>
            <a:r>
              <a:rPr lang="es-ES" dirty="0" smtClean="0"/>
              <a:t>swap de módulos (proveedores), actualizando en caliente los DLL, agregando, actualizando o sacando módulos sin reiniciar el servicio.</a:t>
            </a:r>
          </a:p>
        </p:txBody>
      </p:sp>
    </p:spTree>
    <p:extLst>
      <p:ext uri="{BB962C8B-B14F-4D97-AF65-F5344CB8AC3E}">
        <p14:creationId xmlns:p14="http://schemas.microsoft.com/office/powerpoint/2010/main" val="18196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4214</TotalTime>
  <Words>710</Words>
  <Application>Microsoft Office PowerPoint</Application>
  <PresentationFormat>Panorámica</PresentationFormat>
  <Paragraphs>73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FeedInjector</vt:lpstr>
      <vt:lpstr>Concepto</vt:lpstr>
      <vt:lpstr>Actores identificados</vt:lpstr>
      <vt:lpstr>Diagrama de secuencia</vt:lpstr>
      <vt:lpstr>FeedInjectorService</vt:lpstr>
      <vt:lpstr>JobSchedulerService</vt:lpstr>
      <vt:lpstr>Ejemplo práctico</vt:lpstr>
      <vt:lpstr>Arquitectura de FeedInjectorService</vt:lpstr>
    </vt:vector>
  </TitlesOfParts>
  <Company>3G Motion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FeedInjector</dc:title>
  <dc:creator>Juan Pablo Villaseca</dc:creator>
  <cp:lastModifiedBy>Juan Pablo Villaseca</cp:lastModifiedBy>
  <cp:revision>11</cp:revision>
  <dcterms:created xsi:type="dcterms:W3CDTF">2014-11-18T13:46:14Z</dcterms:created>
  <dcterms:modified xsi:type="dcterms:W3CDTF">2015-05-25T12:16:11Z</dcterms:modified>
</cp:coreProperties>
</file>