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3C9-EDE3-4486-B688-C91F7A908BFB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F20-CDC0-4BB4-9C33-E1A15945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3C9-EDE3-4486-B688-C91F7A908BFB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F20-CDC0-4BB4-9C33-E1A15945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6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3C9-EDE3-4486-B688-C91F7A908BFB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F20-CDC0-4BB4-9C33-E1A15945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3C9-EDE3-4486-B688-C91F7A908BFB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F20-CDC0-4BB4-9C33-E1A15945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3C9-EDE3-4486-B688-C91F7A908BFB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F20-CDC0-4BB4-9C33-E1A15945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3C9-EDE3-4486-B688-C91F7A908BFB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F20-CDC0-4BB4-9C33-E1A15945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3C9-EDE3-4486-B688-C91F7A908BFB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F20-CDC0-4BB4-9C33-E1A15945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2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3C9-EDE3-4486-B688-C91F7A908BFB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F20-CDC0-4BB4-9C33-E1A15945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3C9-EDE3-4486-B688-C91F7A908BFB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F20-CDC0-4BB4-9C33-E1A15945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3C9-EDE3-4486-B688-C91F7A908BFB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F20-CDC0-4BB4-9C33-E1A15945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3C9-EDE3-4486-B688-C91F7A908BFB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F20-CDC0-4BB4-9C33-E1A15945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E3C9-EDE3-4486-B688-C91F7A908BFB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4F20-CDC0-4BB4-9C33-E1A15945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575" y="274320"/>
            <a:ext cx="972589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4109" y="1188720"/>
            <a:ext cx="881980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 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3900" y="2260298"/>
            <a:ext cx="4006735" cy="216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of TOYOTA CAMRY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5243" y="4932341"/>
            <a:ext cx="798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Black" panose="020B0A04020102020204" pitchFamily="34" charset="0"/>
              </a:rPr>
              <a:t>MPG</a:t>
            </a:r>
            <a:endParaRPr lang="en-US" sz="1000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7054" y="534987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 Black" panose="020B0A04020102020204" pitchFamily="34" charset="0"/>
              </a:rPr>
              <a:t>Weight</a:t>
            </a:r>
            <a:endParaRPr lang="en-US" sz="10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7166" y="5760222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 Black" panose="020B0A04020102020204" pitchFamily="34" charset="0"/>
              </a:rPr>
              <a:t>Price</a:t>
            </a:r>
            <a:endParaRPr lang="en-US" sz="1000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6947" y="6170569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 Black" panose="020B0A04020102020204" pitchFamily="34" charset="0"/>
              </a:rPr>
              <a:t>Configurations</a:t>
            </a:r>
            <a:endParaRPr lang="en-US" sz="1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9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Tidewater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BusDiv-VBeach Printing (Equitrac) - 1</dc:creator>
  <cp:lastModifiedBy>BusDiv-VBeach Printing (Equitrac) - 1</cp:lastModifiedBy>
  <cp:revision>1</cp:revision>
  <dcterms:created xsi:type="dcterms:W3CDTF">2018-02-19T23:04:07Z</dcterms:created>
  <dcterms:modified xsi:type="dcterms:W3CDTF">2018-02-19T23:04:54Z</dcterms:modified>
</cp:coreProperties>
</file>