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C31B-9F67-4126-BAB4-484145F2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8998A-EE46-45B8-B950-602232A3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CDBD-0918-4F98-986B-DBEA3EE2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BECC-D6DE-43B9-879B-BBB46757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54DA-762F-43B1-98F0-05CD97EE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864-CE16-4533-A810-D0B7746D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DBB96-05CE-49B6-AD81-EAFA8CD32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50A5-C766-4C98-809A-7840783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39A5-76CF-4629-9DF7-C18FE63A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999A-2DD6-4FAC-8771-54E3D2DE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321A0-AFE1-4F97-AEDB-357E16E7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608A-3A9D-4AA4-8B21-ECD26DAC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EA40-C09D-44DD-8C46-1D760004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B080-12B4-454C-B31F-A40A6D47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41FA-CA33-4EC6-A475-A5E9CCC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1F9C-2C30-4646-AEC2-7F6F81A4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8D90-33DB-4436-9BE6-DC47DF73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ECA-1F2A-447C-816E-5F10A27F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1B86-D6B8-487B-8B64-DC31F2AC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136E-BD6A-47B4-8132-33512466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14AE-A15A-437C-B1EC-5EE1470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5DAFD-E9AA-4648-9CEE-EB8402D0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8103-3D0C-4BC0-86E4-A5D4C0ED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A3C9-92B3-4B31-B0F6-BEFFF9D5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44F5-9B68-47D3-A00E-D5D0192E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D9E4-8297-4199-BDA4-9472690D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3E2A-4019-4190-8BF0-FC9B25F70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1B56-2AD1-4EC7-B70D-EBFB6F6E2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F70D-EE41-4F38-B324-502AE97E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DF75-A1EA-4AE6-9358-4AAB4ABE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4038-2517-430B-A7D1-58E3BA55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D831-7A2B-4C8C-AE5B-E2D112FE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7677-0CBC-4F82-B6FF-2A2E9F72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6A926-7A10-432C-A957-0028C7BF4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28BF0-F08F-4312-AEC6-27AE4BFDB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E969-0C32-4A4A-BD6A-E2F1B20CD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61E53-0FF6-4E6F-A621-F370A229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8B462-18B9-417F-BBC5-3AE21F4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8D043-A686-43CC-A0B0-A51429F1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81B3-6A69-4953-A4DF-83A6738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30115-8868-4705-83E4-B8C3E08D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E5DA0-CB0F-4B56-B41D-C3322A9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49D5-06C6-4F6D-8B27-725DC95D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50C4E-B7A9-4D35-93F5-6E668B03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BD733-8B07-4C11-80F2-A20083D8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8780A-5535-43DB-8979-98C0225E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753-1834-4FAA-B57C-C92EC022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2EFC-505C-48A4-8D5A-6B0F81C6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96835-7A28-4145-8474-F5AFFE5ED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3C5A8-1FF2-4989-900C-90DAC75C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0856-12F4-4380-8C26-E7123174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9D7A-63E2-4F80-8F70-A1EC092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331E-5AB0-4D7E-9882-E18DBF61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A8DB-50C5-4065-998E-0E46FB6D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E584-BE93-42A4-86AA-9FF49E9C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9BBEB-3CD4-4A4E-9C1B-57CE60B0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9CF1-B11E-4000-A94D-20B988C2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DCE5-CA1E-495E-AB5B-0BCD757D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8657-9D9A-418B-8156-6E57C14E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66A1-41BC-46EF-B9E1-7EE02FFA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4C5B-2AF8-4AFD-8063-12022C770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36F7-2158-46B4-BE32-A1A5EF62A7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4610-5E45-4D81-A201-8120683A9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EC62-E76A-4DB4-9816-74EE6733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7D48-68F1-4C8E-943E-AEF0543D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644-819B-4B90-99FC-13AEA455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0729"/>
            <a:ext cx="9144000" cy="232923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4181-A816-420A-A4D7-B65C09471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3DEF4-AC24-451A-9156-1CD3697FF1FD}"/>
              </a:ext>
            </a:extLst>
          </p:cNvPr>
          <p:cNvSpPr/>
          <p:nvPr/>
        </p:nvSpPr>
        <p:spPr>
          <a:xfrm>
            <a:off x="1260629" y="847155"/>
            <a:ext cx="9854213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99DA2-8F2C-4800-9C99-FBECF91A082D}"/>
              </a:ext>
            </a:extLst>
          </p:cNvPr>
          <p:cNvSpPr/>
          <p:nvPr/>
        </p:nvSpPr>
        <p:spPr>
          <a:xfrm>
            <a:off x="346229" y="133165"/>
            <a:ext cx="914400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5FBA9-F826-47CA-A1C0-BAEDD340F042}"/>
              </a:ext>
            </a:extLst>
          </p:cNvPr>
          <p:cNvSpPr/>
          <p:nvPr/>
        </p:nvSpPr>
        <p:spPr>
          <a:xfrm>
            <a:off x="3417903" y="2254928"/>
            <a:ext cx="5149048" cy="287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CAROUSEL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6184B-7D78-4381-9B21-8FC65E975BC9}"/>
              </a:ext>
            </a:extLst>
          </p:cNvPr>
          <p:cNvSpPr/>
          <p:nvPr/>
        </p:nvSpPr>
        <p:spPr>
          <a:xfrm>
            <a:off x="2420644" y="6391923"/>
            <a:ext cx="7350711" cy="3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00749-1A9F-455C-8CB1-F9832885E7AD}"/>
              </a:ext>
            </a:extLst>
          </p:cNvPr>
          <p:cNvSpPr txBox="1"/>
          <p:nvPr/>
        </p:nvSpPr>
        <p:spPr>
          <a:xfrm>
            <a:off x="5157926" y="1811045"/>
            <a:ext cx="154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Toyota Camry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FF0BB-1C3A-46B7-9BD2-9A1DB593B10A}"/>
              </a:ext>
            </a:extLst>
          </p:cNvPr>
          <p:cNvSpPr txBox="1"/>
          <p:nvPr/>
        </p:nvSpPr>
        <p:spPr>
          <a:xfrm>
            <a:off x="2562528" y="582617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MPG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60E39-6C45-43DE-8B56-4C4EFC95352C}"/>
              </a:ext>
            </a:extLst>
          </p:cNvPr>
          <p:cNvSpPr txBox="1"/>
          <p:nvPr/>
        </p:nvSpPr>
        <p:spPr>
          <a:xfrm>
            <a:off x="4411717" y="581223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FC300-3D2C-4CDE-8C27-655929C8DF23}"/>
              </a:ext>
            </a:extLst>
          </p:cNvPr>
          <p:cNvSpPr txBox="1"/>
          <p:nvPr/>
        </p:nvSpPr>
        <p:spPr>
          <a:xfrm>
            <a:off x="6517388" y="5764624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9204B-D6B3-48C4-B73B-4C4DE6EAEA95}"/>
              </a:ext>
            </a:extLst>
          </p:cNvPr>
          <p:cNvSpPr txBox="1"/>
          <p:nvPr/>
        </p:nvSpPr>
        <p:spPr>
          <a:xfrm>
            <a:off x="8012551" y="5744269"/>
            <a:ext cx="1497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6684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Kim J</dc:creator>
  <cp:lastModifiedBy>Kim J</cp:lastModifiedBy>
  <cp:revision>2</cp:revision>
  <dcterms:created xsi:type="dcterms:W3CDTF">2018-02-11T21:48:52Z</dcterms:created>
  <dcterms:modified xsi:type="dcterms:W3CDTF">2018-02-11T21:56:44Z</dcterms:modified>
</cp:coreProperties>
</file>