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319F-4600-4951-B44C-290CD41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50-10C5-4AAC-8575-9756BEF37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D987-C06A-4D82-89AC-0C993E2E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F517-E2B0-4245-A5FE-AE2E77CF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4317-57DC-432A-B59D-43FF3709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E535-AE13-42CB-940B-8C01C0E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8D8B-FFB3-4AEF-ACE4-3CA2B404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9C8F-68C9-4E91-B249-F2C4EE96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938C-06FE-4BBA-98F6-334C3F8E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A7E0-13AD-4F1D-8F4F-F2454034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DD247-7CAC-44DF-A88D-D297711AF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A1586-C4D7-4A39-9BBD-96F52BB5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59C2-1902-4B35-BCC1-DFDC7174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5D25-D7C7-4706-B3C9-B4549963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CA9D-3616-44E6-B381-F6415E43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1655-CEEB-45AC-BAD9-55F82D1E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4113-4373-4A7C-B7D5-91F59909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2BE0-10DC-4F7C-B69F-4284C81C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FB71-7D8E-4BD3-9CCA-427B0465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E4AF-EC1E-43FE-B246-2AD8A22D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1384-3D2D-4FEA-B07D-E8D09351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BB9DC-AC6A-423F-BCF0-21ADECD3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6A44-F79B-47A7-A33F-663EC84F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B055-793A-494A-8D90-2F6D5B72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D41-90EC-4A0F-88FF-0E15ADFC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000F-FA3B-40BB-A97D-A579BABE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EE91-AB6C-4A95-BC7D-B751CBDA4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09263-4033-4419-9827-ED2D86FF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833-6512-4BD1-829B-EBA97ADF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2DF3-C477-4A87-809B-3E76D7AA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1130-E94A-4CF1-A528-A4E0C3E8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F126-76C4-4198-B2F8-5C232631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27DE-8207-45AD-978D-BA47DEC4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FE83-3927-4C29-BE72-FA6145E5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1BD2F-D3FC-4056-98E8-3A0D841B5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0964A-B86C-4EE9-8086-486954E6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98444-1233-4C79-B1AF-C4DCE3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2D3B7-9E40-4A87-93B0-2514E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CB537-845C-41E1-B4DC-EA0BE68C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9FC6-DEED-4AE2-8E3F-78D600D7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A220-DBE4-4485-B466-C290F9D6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37D8-F4D2-4272-B114-408ABCF5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EC54E-CEF2-4B49-B920-DE3C019B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60DCF-EAD9-4A55-AA43-90F2F22A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CDFB2-4F13-48D5-BD56-0A4669C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2ED0-8FCA-4B0C-B9A3-4DB54F17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362C-61F0-4127-9A3D-8D6F9A51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FB52-83D6-4F9A-A5E8-381E0DED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E322-21D2-459E-B260-41FB2070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B895F-B0C8-4AF1-9F58-1C333828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208A-8E78-4556-9E91-7205BB24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46E5-AB11-4446-9CFA-35B2EDDF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C451-96FB-4676-A25C-B94DF51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8597F-077A-479F-B78F-299539D6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AAB4-BCD9-4715-A595-A62085DB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518F9-688D-4E16-B032-A79D7656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06D4-3B04-486C-9D35-1331ABE9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595A-4A5E-44E3-A4AC-0E1201C7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B5A39-0343-4360-8576-69F8865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B1B7-0E2A-42B4-8CA2-AD0FC952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2FDD-DF71-4B5B-A6DE-B3930C05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6BB1-0400-44B7-ABC3-6E0FBCFE06C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B3CF-E3EF-4BF0-9DBF-02001FDF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CAAF-ABB3-4997-9076-EB366D81C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D6A-34B2-43C3-AFCA-CDE9E0A4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5E54E-A883-424A-A83C-6F113B68FD5F}"/>
              </a:ext>
            </a:extLst>
          </p:cNvPr>
          <p:cNvSpPr/>
          <p:nvPr/>
        </p:nvSpPr>
        <p:spPr>
          <a:xfrm>
            <a:off x="97654" y="124287"/>
            <a:ext cx="1260629" cy="81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04E82-9546-42CD-9617-452BA2DEEF8B}"/>
              </a:ext>
            </a:extLst>
          </p:cNvPr>
          <p:cNvSpPr/>
          <p:nvPr/>
        </p:nvSpPr>
        <p:spPr>
          <a:xfrm>
            <a:off x="2504982" y="941033"/>
            <a:ext cx="7182035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E44DC-4964-4450-B27F-63301D03A161}"/>
              </a:ext>
            </a:extLst>
          </p:cNvPr>
          <p:cNvSpPr/>
          <p:nvPr/>
        </p:nvSpPr>
        <p:spPr>
          <a:xfrm>
            <a:off x="3080551" y="2370338"/>
            <a:ext cx="6365290" cy="237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CAROUSEL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7AC2A-5E80-4188-9151-87417A359654}"/>
              </a:ext>
            </a:extLst>
          </p:cNvPr>
          <p:cNvSpPr/>
          <p:nvPr/>
        </p:nvSpPr>
        <p:spPr>
          <a:xfrm rot="10800000" flipV="1">
            <a:off x="1722268" y="6169983"/>
            <a:ext cx="8780015" cy="39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EBE6-C8BA-4328-B000-9FD52BFD891E}"/>
              </a:ext>
            </a:extLst>
          </p:cNvPr>
          <p:cNvSpPr txBox="1"/>
          <p:nvPr/>
        </p:nvSpPr>
        <p:spPr>
          <a:xfrm>
            <a:off x="4492101" y="5336657"/>
            <a:ext cx="2480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Murphy Auto history and mission</a:t>
            </a:r>
          </a:p>
        </p:txBody>
      </p:sp>
    </p:spTree>
    <p:extLst>
      <p:ext uri="{BB962C8B-B14F-4D97-AF65-F5344CB8AC3E}">
        <p14:creationId xmlns:p14="http://schemas.microsoft.com/office/powerpoint/2010/main" val="18757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J</dc:creator>
  <cp:lastModifiedBy>Kim J</cp:lastModifiedBy>
  <cp:revision>1</cp:revision>
  <dcterms:created xsi:type="dcterms:W3CDTF">2018-02-12T00:00:56Z</dcterms:created>
  <dcterms:modified xsi:type="dcterms:W3CDTF">2018-02-12T00:01:32Z</dcterms:modified>
</cp:coreProperties>
</file>