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043" r:id="rId2"/>
    <p:sldId id="2038" r:id="rId3"/>
    <p:sldId id="263" r:id="rId4"/>
    <p:sldId id="2037" r:id="rId5"/>
    <p:sldId id="2039" r:id="rId6"/>
    <p:sldId id="2044" r:id="rId7"/>
    <p:sldId id="262" r:id="rId8"/>
    <p:sldId id="2045" r:id="rId9"/>
    <p:sldId id="2047" r:id="rId10"/>
    <p:sldId id="2049" r:id="rId11"/>
    <p:sldId id="2052" r:id="rId12"/>
    <p:sldId id="2011" r:id="rId13"/>
    <p:sldId id="304" r:id="rId14"/>
    <p:sldId id="2015" r:id="rId15"/>
    <p:sldId id="2048" r:id="rId16"/>
    <p:sldId id="2050" r:id="rId17"/>
    <p:sldId id="2051" r:id="rId18"/>
    <p:sldId id="335" r:id="rId19"/>
    <p:sldId id="2023" r:id="rId20"/>
    <p:sldId id="20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933FF"/>
    <a:srgbClr val="9999FF"/>
    <a:srgbClr val="9966FF"/>
    <a:srgbClr val="D9D9D8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525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34" y="67"/>
      </p:cViewPr>
      <p:guideLst>
        <p:guide orient="horz" pos="2160"/>
        <p:guide pos="7333"/>
        <p:guide pos="5745"/>
        <p:guide pos="3840"/>
        <p:guide orient="horz" pos="346"/>
        <p:guide orient="horz" pos="3974"/>
        <p:guide pos="5518"/>
        <p:guide pos="2139"/>
        <p:guide pos="347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Raleway" panose="020B0503030101060003" pitchFamily="34" charset="77"/>
              </a:rPr>
              <a:t>05/12/2020</a:t>
            </a:fld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Raleway" panose="020B0503030101060003" pitchFamily="34" charset="77"/>
              </a:rPr>
              <a:t>‹#›</a:t>
            </a:fld>
            <a:endParaRPr lang="es-ES_tradnl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Raleway" panose="020B0503030101060003" pitchFamily="34" charset="77"/>
              </a:rPr>
              <a:pPr/>
              <a:t>5</a:t>
            </a:fld>
            <a:endParaRPr lang="en-US" altLang="en-US" dirty="0">
              <a:solidFill>
                <a:srgbClr val="000000"/>
              </a:solidFill>
              <a:latin typeface="Raleway" panose="020B0503030101060003" pitchFamily="34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66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9197D3-AE06-6E40-990F-29921B71841F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4C275-4F75-F740-ACC1-D69F7FBF1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EAC469-C908-5B45-819A-B7CFBD03D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72769B-9EC4-0A4C-B7C2-326FE89D1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6F438C-64A2-9846-9929-6A3079D90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C5A8B2D-B967-1A4D-B471-B26CBCDEA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5BC8160-E5E9-4B40-B755-8756E5772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8E8B5085-CB2F-544F-99C0-299DE03F9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19A032B-CC77-F64B-9A9D-898DD06FA18D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FC2EC4-03F3-5747-A1D9-10F692F81374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D4D7521-510B-7541-B68D-53C51B25ADDE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465432" y="1358276"/>
            <a:ext cx="2433516" cy="4311243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DE7B3-5D38-4E44-BD75-6769CF74DCD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9FCD253-AB09-FC4A-AF56-AFE0ADFB8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4F1A693-2F9E-E14E-97AC-C5E5ABC9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B1E6398-9E8F-3446-987E-36A8C3D4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EB1624-20EC-254E-9A8E-CE43DDE40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9A9FF65-513E-DB4A-B82C-46367BD12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299AF9A-3082-514D-9E50-5C887BCD2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C80B0E-68F4-904A-A9D8-15E6A774E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F56494-A415-3B43-895D-70249FD42E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616C243-BC92-5146-83F3-770B73888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6DFEAC-16B8-0C45-9921-DF36A30190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A20E701C-6B4A-DF40-9CA2-497C89D1D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9EF222-0021-7C44-8AD2-EBAF8D601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DAE6EC5B-ECBE-7045-B92E-980017FA1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DA08A-5103-B940-BBDD-49C505DD9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1E8C6789-D19D-3949-A26A-CEC1940C0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EE4A4D-0790-C149-A189-E8AA339B05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184F8-193C-214D-B82D-73C429FCCF7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B13C19-C5E4-E447-8CDD-6311719AC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BB5FAB-0A56-5D4F-BB4E-CE488DE89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436794-6480-D04F-B277-6D7650A24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90114AD-58BD-D648-B748-DF5FCCF1E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233EC1-AB94-354D-B69D-9B3C8EB2C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4E7135E-3A4A-8C46-B9A8-BF0B09731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47ABE94-E9FC-5A42-BEEC-30395E30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1CC423-C88F-B640-B8DD-DECA60136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FFBD0A-F28C-EA47-B092-BE2E3131C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58C84A8-6779-FB47-B83E-1B28292B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BBA07CB-4EE2-394A-84D3-65D9195A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4C4418-1749-CD47-BDFD-A0C192F239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D80B8E4-C088-A543-ADFA-56596AD3B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1ADAF8-02A6-4F41-8EF8-61B29520B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73556152-31FB-1647-B9F5-4B7BAB259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186F17-3352-4047-BCD6-6F740DB0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D8DB3-355F-944C-9522-D0E9632BFA32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F9A3DF-2E83-5D4B-8A1D-D9BC05F20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A7EFE5-D100-D14E-B880-56B58895C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4735E3-C2A2-A641-8D8C-0EDAC0ABB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CE47909-F816-3B43-8011-42DDF8C4F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E5C0CEE-99BE-BF45-BEE6-8D47381D9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6F6C3F0-BB18-5C45-B0B8-5444D2B0E7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6A4063A-1686-6740-9AFB-DC2858106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33A16B3-DB26-7C4F-9C81-2340A5601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B4DCA20-7057-2146-AB56-8EE4894849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A9EBFE-4529-CC42-BDF6-70E4E3FFF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F5ABBED-ED38-A545-AABB-15CC261B1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5DC457A-0143-4041-A52B-CEF710237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EEB1BF7-9465-884C-B164-47F980C6A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FEE7A88-A4EA-CA4D-B667-30CD8A099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518B6AF-E4FC-1D4B-8E88-2B41DEBC1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B4F8C58-DBF1-B448-A724-C5412CE49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B993A0-571D-2245-9A87-C45DB8C28ECE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FE7E61A-161D-EB45-B9D8-24EB365E93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DEAA95-DC9C-FC40-8B8B-2C9A51C4B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C936CB-DBC9-CB44-A5C1-5D69569FF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D641B76-BBDF-5B47-8D0F-302F5CB9A8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8180FBA-4B48-D64F-A856-20AD4C86C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2C36D1-6F8A-9644-9172-EF2D2A563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F12FB11F-1353-FC46-BE55-66D75992B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C758589-4D0E-EA49-8E5D-B0F7F495B461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BD519F-677C-5D46-9C32-0D7CBB662409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A200276-07BF-2344-A99E-8A40BB9CF5F8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64457-0AA1-B340-BB2D-347108BBE0DC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5B35A9-4D41-8A4A-BDEC-2D9747B0E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0239011-DB3F-A74A-BE4F-9199F3D7B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319668-84E3-CA4A-9DC3-F66CE16D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0E093A-387C-4A42-9863-8C969292C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34C7954-EA7F-8F43-B215-062A3F9DD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474433-FE3E-4549-89CF-D6B91D9B0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E3D770E-92C6-6742-B8D3-F9B49905B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F7D4D4-0BD3-804D-AC15-A8CE1246CBAB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563805-7D7D-824B-9B1D-174A0CCC338E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5AD9CA-7F22-9C4E-AE03-F97382539AB4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D5CBAE-213E-414C-B259-D9E380B8A782}"/>
              </a:ext>
            </a:extLst>
          </p:cNvPr>
          <p:cNvGrpSpPr/>
          <p:nvPr userDrawn="1"/>
        </p:nvGrpSpPr>
        <p:grpSpPr>
          <a:xfrm>
            <a:off x="4441783" y="926706"/>
            <a:ext cx="3308433" cy="364211"/>
            <a:chOff x="2880959" y="2744470"/>
            <a:chExt cx="3130231" cy="449751"/>
          </a:xfrm>
          <a:solidFill>
            <a:schemeClr val="accent3"/>
          </a:solidFill>
        </p:grpSpPr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81CA5952-02B4-4F40-BBF4-F10859E373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2880959" y="2944375"/>
              <a:ext cx="1203751" cy="45481"/>
            </a:xfrm>
            <a:custGeom>
              <a:avLst/>
              <a:gdLst>
                <a:gd name="T0" fmla="*/ 0 w 2218"/>
                <a:gd name="T1" fmla="*/ 81 h 82"/>
                <a:gd name="T2" fmla="*/ 2217 w 2218"/>
                <a:gd name="T3" fmla="*/ 81 h 82"/>
                <a:gd name="T4" fmla="*/ 2217 w 2218"/>
                <a:gd name="T5" fmla="*/ 0 h 82"/>
                <a:gd name="T6" fmla="*/ 0 w 2218"/>
                <a:gd name="T7" fmla="*/ 0 h 82"/>
                <a:gd name="T8" fmla="*/ 0 w 221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0" y="81"/>
                  </a:moveTo>
                  <a:lnTo>
                    <a:pt x="2217" y="81"/>
                  </a:lnTo>
                  <a:lnTo>
                    <a:pt x="2217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690C1E7-E50D-8746-8D87-A628E35D8A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807437" y="2944375"/>
              <a:ext cx="1203753" cy="45481"/>
            </a:xfrm>
            <a:custGeom>
              <a:avLst/>
              <a:gdLst>
                <a:gd name="T0" fmla="*/ 2217 w 2218"/>
                <a:gd name="T1" fmla="*/ 0 h 82"/>
                <a:gd name="T2" fmla="*/ 0 w 2218"/>
                <a:gd name="T3" fmla="*/ 0 h 82"/>
                <a:gd name="T4" fmla="*/ 0 w 2218"/>
                <a:gd name="T5" fmla="*/ 81 h 82"/>
                <a:gd name="T6" fmla="*/ 2217 w 2218"/>
                <a:gd name="T7" fmla="*/ 81 h 82"/>
                <a:gd name="T8" fmla="*/ 2217 w 221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221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217" y="81"/>
                  </a:lnTo>
                  <a:lnTo>
                    <a:pt x="221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8D13CF-6A25-774B-8A37-AF65FFA545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192943" y="2744470"/>
              <a:ext cx="506804" cy="449751"/>
            </a:xfrm>
            <a:custGeom>
              <a:avLst/>
              <a:gdLst>
                <a:gd name="connsiteX0" fmla="*/ 119063 w 336191"/>
                <a:gd name="connsiteY0" fmla="*/ 0 h 345714"/>
                <a:gd name="connsiteX1" fmla="*/ 142420 w 336191"/>
                <a:gd name="connsiteY1" fmla="*/ 0 h 345714"/>
                <a:gd name="connsiteX2" fmla="*/ 223796 w 336191"/>
                <a:gd name="connsiteY2" fmla="*/ 142875 h 345714"/>
                <a:gd name="connsiteX3" fmla="*/ 260329 w 336191"/>
                <a:gd name="connsiteY3" fmla="*/ 142875 h 345714"/>
                <a:gd name="connsiteX4" fmla="*/ 336191 w 336191"/>
                <a:gd name="connsiteY4" fmla="*/ 171093 h 345714"/>
                <a:gd name="connsiteX5" fmla="*/ 260329 w 336191"/>
                <a:gd name="connsiteY5" fmla="*/ 199668 h 345714"/>
                <a:gd name="connsiteX6" fmla="*/ 225066 w 336191"/>
                <a:gd name="connsiteY6" fmla="*/ 199668 h 345714"/>
                <a:gd name="connsiteX7" fmla="*/ 225066 w 336191"/>
                <a:gd name="connsiteY7" fmla="*/ 200964 h 345714"/>
                <a:gd name="connsiteX8" fmla="*/ 142420 w 336191"/>
                <a:gd name="connsiteY8" fmla="*/ 345714 h 345714"/>
                <a:gd name="connsiteX9" fmla="*/ 119063 w 336191"/>
                <a:gd name="connsiteY9" fmla="*/ 345714 h 345714"/>
                <a:gd name="connsiteX10" fmla="*/ 157152 w 336191"/>
                <a:gd name="connsiteY10" fmla="*/ 200964 h 345714"/>
                <a:gd name="connsiteX11" fmla="*/ 157152 w 336191"/>
                <a:gd name="connsiteY11" fmla="*/ 198638 h 345714"/>
                <a:gd name="connsiteX12" fmla="*/ 119421 w 336191"/>
                <a:gd name="connsiteY12" fmla="*/ 197463 h 345714"/>
                <a:gd name="connsiteX13" fmla="*/ 43201 w 336191"/>
                <a:gd name="connsiteY13" fmla="*/ 187714 h 345714"/>
                <a:gd name="connsiteX14" fmla="*/ 12838 w 336191"/>
                <a:gd name="connsiteY14" fmla="*/ 240939 h 345714"/>
                <a:gd name="connsiteX15" fmla="*/ 0 w 336191"/>
                <a:gd name="connsiteY15" fmla="*/ 240939 h 345714"/>
                <a:gd name="connsiteX16" fmla="*/ 15965 w 336191"/>
                <a:gd name="connsiteY16" fmla="*/ 179490 h 345714"/>
                <a:gd name="connsiteX17" fmla="*/ 7938 w 336191"/>
                <a:gd name="connsiteY17" fmla="*/ 171093 h 345714"/>
                <a:gd name="connsiteX18" fmla="*/ 16029 w 336191"/>
                <a:gd name="connsiteY18" fmla="*/ 164880 h 345714"/>
                <a:gd name="connsiteX19" fmla="*/ 0 w 336191"/>
                <a:gd name="connsiteY19" fmla="*/ 103187 h 345714"/>
                <a:gd name="connsiteX20" fmla="*/ 12838 w 336191"/>
                <a:gd name="connsiteY20" fmla="*/ 103187 h 345714"/>
                <a:gd name="connsiteX21" fmla="*/ 42625 w 336191"/>
                <a:gd name="connsiteY21" fmla="*/ 155403 h 345714"/>
                <a:gd name="connsiteX22" fmla="*/ 61463 w 336191"/>
                <a:gd name="connsiteY22" fmla="*/ 151090 h 345714"/>
                <a:gd name="connsiteX23" fmla="*/ 119421 w 336191"/>
                <a:gd name="connsiteY23" fmla="*/ 145074 h 345714"/>
                <a:gd name="connsiteX24" fmla="*/ 156839 w 336191"/>
                <a:gd name="connsiteY24" fmla="*/ 143912 h 34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191" h="345714">
                  <a:moveTo>
                    <a:pt x="119063" y="0"/>
                  </a:moveTo>
                  <a:lnTo>
                    <a:pt x="142420" y="0"/>
                  </a:lnTo>
                  <a:lnTo>
                    <a:pt x="223796" y="142875"/>
                  </a:lnTo>
                  <a:lnTo>
                    <a:pt x="260329" y="142875"/>
                  </a:lnTo>
                  <a:cubicBezTo>
                    <a:pt x="302395" y="142875"/>
                    <a:pt x="336191" y="155377"/>
                    <a:pt x="336191" y="171093"/>
                  </a:cubicBezTo>
                  <a:cubicBezTo>
                    <a:pt x="336191" y="187166"/>
                    <a:pt x="302395" y="199668"/>
                    <a:pt x="260329" y="199668"/>
                  </a:cubicBezTo>
                  <a:lnTo>
                    <a:pt x="225066" y="199668"/>
                  </a:lnTo>
                  <a:lnTo>
                    <a:pt x="225066" y="200964"/>
                  </a:lnTo>
                  <a:lnTo>
                    <a:pt x="142420" y="345714"/>
                  </a:lnTo>
                  <a:lnTo>
                    <a:pt x="119063" y="345714"/>
                  </a:lnTo>
                  <a:lnTo>
                    <a:pt x="157152" y="200964"/>
                  </a:lnTo>
                  <a:lnTo>
                    <a:pt x="157152" y="198638"/>
                  </a:lnTo>
                  <a:lnTo>
                    <a:pt x="119421" y="197463"/>
                  </a:lnTo>
                  <a:lnTo>
                    <a:pt x="43201" y="187714"/>
                  </a:lnTo>
                  <a:lnTo>
                    <a:pt x="12838" y="240939"/>
                  </a:lnTo>
                  <a:lnTo>
                    <a:pt x="0" y="240939"/>
                  </a:lnTo>
                  <a:lnTo>
                    <a:pt x="15965" y="179490"/>
                  </a:lnTo>
                  <a:lnTo>
                    <a:pt x="7938" y="171093"/>
                  </a:lnTo>
                  <a:lnTo>
                    <a:pt x="16029" y="164880"/>
                  </a:lnTo>
                  <a:lnTo>
                    <a:pt x="0" y="103187"/>
                  </a:lnTo>
                  <a:lnTo>
                    <a:pt x="12838" y="103187"/>
                  </a:lnTo>
                  <a:lnTo>
                    <a:pt x="42625" y="155403"/>
                  </a:lnTo>
                  <a:lnTo>
                    <a:pt x="61463" y="151090"/>
                  </a:lnTo>
                  <a:cubicBezTo>
                    <a:pt x="77979" y="148546"/>
                    <a:pt x="97630" y="146492"/>
                    <a:pt x="119421" y="145074"/>
                  </a:cubicBezTo>
                  <a:lnTo>
                    <a:pt x="156839" y="14391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15938" y="1615854"/>
            <a:ext cx="8243887" cy="31700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8000"/>
              </a:lnSpc>
            </a:pPr>
            <a:r>
              <a:rPr lang="en-US" sz="7200" b="1" dirty="0">
                <a:solidFill>
                  <a:srgbClr val="7030A0"/>
                </a:solidFill>
                <a:latin typeface="Raleway" panose="020B05030301010600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Travel Agency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E1D9A-BB1D-40E1-98D2-CAF0B94E82AB}"/>
              </a:ext>
            </a:extLst>
          </p:cNvPr>
          <p:cNvSpPr txBox="1"/>
          <p:nvPr/>
        </p:nvSpPr>
        <p:spPr>
          <a:xfrm>
            <a:off x="839755" y="5141167"/>
            <a:ext cx="7305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Manan Shah  (8969)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 Prajapati (8964)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Rasika Virkar  (8980)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5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3" y="125964"/>
            <a:ext cx="2174033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167E-A5E5-408D-A740-FB348DD3DE82}"/>
              </a:ext>
            </a:extLst>
          </p:cNvPr>
          <p:cNvSpPr txBox="1"/>
          <p:nvPr/>
        </p:nvSpPr>
        <p:spPr>
          <a:xfrm>
            <a:off x="615820" y="6270371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Payments                                                 Bills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0C9B6-DC41-4BCE-89B1-19079335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071595"/>
            <a:ext cx="1937897" cy="419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88BEB-BF3B-40C0-9D65-42FBF2B3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55" y="2071595"/>
            <a:ext cx="1937897" cy="4198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AF7B0-13AC-4705-A27B-4538BB2E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743" y="2071595"/>
            <a:ext cx="1937897" cy="4198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562768-2880-4452-A170-B3295A9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94" y="2071595"/>
            <a:ext cx="1968134" cy="42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3" y="125964"/>
            <a:ext cx="2174033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167E-A5E5-408D-A740-FB348DD3DE82}"/>
              </a:ext>
            </a:extLst>
          </p:cNvPr>
          <p:cNvSpPr txBox="1"/>
          <p:nvPr/>
        </p:nvSpPr>
        <p:spPr>
          <a:xfrm>
            <a:off x="205273" y="6270371"/>
            <a:ext cx="836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Adding a rating            Ratings Visible to Customer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E1542-FBCF-4B95-BCB1-9BF06CE4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1" y="1373611"/>
            <a:ext cx="2448380" cy="4896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82B84-4E89-4D08-B00D-809CA5DE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41" y="1373611"/>
            <a:ext cx="2448380" cy="48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F2280-46DE-485B-9DF6-FF48E531659A}"/>
              </a:ext>
            </a:extLst>
          </p:cNvPr>
          <p:cNvSpPr txBox="1"/>
          <p:nvPr/>
        </p:nvSpPr>
        <p:spPr>
          <a:xfrm>
            <a:off x="261256" y="2220686"/>
            <a:ext cx="758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of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D4E-B05A-4A78-A403-AFAA91FB7F41}"/>
              </a:ext>
            </a:extLst>
          </p:cNvPr>
          <p:cNvSpPr txBox="1"/>
          <p:nvPr/>
        </p:nvSpPr>
        <p:spPr>
          <a:xfrm>
            <a:off x="373224" y="3331028"/>
            <a:ext cx="6979298" cy="193899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Methodology(Software and Hardware requirements)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Realtime Database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Extension</a:t>
            </a: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16475" y="4849532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 Add Tour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28920" y="5400249"/>
            <a:ext cx="1372687" cy="11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/>
                </a:solidFill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Admin can add the tour along with tour details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34174" y="4849532"/>
            <a:ext cx="11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Edit Tour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4140" y="5400249"/>
            <a:ext cx="1372687" cy="11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2"/>
                </a:solidFill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Admin can edit a particular tour details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03401" y="4849532"/>
            <a:ext cx="143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Delete Tour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33628" y="5400249"/>
            <a:ext cx="1372687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3"/>
                </a:solidFill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Admin can delete a particular tour and its details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60316" y="484953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90000"/>
                  </a:schemeClr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Customer bills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34143" y="5400249"/>
            <a:ext cx="1372687" cy="11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4">
                    <a:lumMod val="90000"/>
                  </a:schemeClr>
                </a:solidFill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Admin can view all the bills of the customer</a:t>
            </a:r>
          </a:p>
        </p:txBody>
      </p:sp>
      <p:sp>
        <p:nvSpPr>
          <p:cNvPr id="52" name="Block Arc 51"/>
          <p:cNvSpPr>
            <a:spLocks noChangeAspect="1"/>
          </p:cNvSpPr>
          <p:nvPr/>
        </p:nvSpPr>
        <p:spPr>
          <a:xfrm rot="10800000">
            <a:off x="3406496" y="2218423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4" name="Block Arc 53"/>
          <p:cNvSpPr>
            <a:spLocks noChangeAspect="1"/>
          </p:cNvSpPr>
          <p:nvPr/>
        </p:nvSpPr>
        <p:spPr>
          <a:xfrm>
            <a:off x="5409986" y="2218423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6" name="Block Arc 55"/>
          <p:cNvSpPr>
            <a:spLocks noChangeAspect="1"/>
          </p:cNvSpPr>
          <p:nvPr/>
        </p:nvSpPr>
        <p:spPr>
          <a:xfrm rot="10800000">
            <a:off x="7413476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3" name="Block Arc 62"/>
          <p:cNvSpPr>
            <a:spLocks noChangeAspect="1"/>
          </p:cNvSpPr>
          <p:nvPr/>
        </p:nvSpPr>
        <p:spPr>
          <a:xfrm>
            <a:off x="9416966" y="2218426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3" name="Block Arc 2"/>
          <p:cNvSpPr>
            <a:spLocks noChangeAspect="1"/>
          </p:cNvSpPr>
          <p:nvPr/>
        </p:nvSpPr>
        <p:spPr>
          <a:xfrm>
            <a:off x="3406496" y="2218423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3" name="Block Arc 52"/>
          <p:cNvSpPr>
            <a:spLocks noChangeAspect="1"/>
          </p:cNvSpPr>
          <p:nvPr/>
        </p:nvSpPr>
        <p:spPr>
          <a:xfrm rot="10800000">
            <a:off x="5409986" y="2218423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2" name="Block Arc 61"/>
          <p:cNvSpPr>
            <a:spLocks noChangeAspect="1"/>
          </p:cNvSpPr>
          <p:nvPr/>
        </p:nvSpPr>
        <p:spPr>
          <a:xfrm rot="10800000">
            <a:off x="9416966" y="2218426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4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5" name="Block Arc 54"/>
          <p:cNvSpPr>
            <a:spLocks noChangeAspect="1"/>
          </p:cNvSpPr>
          <p:nvPr/>
        </p:nvSpPr>
        <p:spPr>
          <a:xfrm>
            <a:off x="7413476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83E54-D374-472B-B452-1215667DB3BC}"/>
              </a:ext>
            </a:extLst>
          </p:cNvPr>
          <p:cNvSpPr txBox="1"/>
          <p:nvPr/>
        </p:nvSpPr>
        <p:spPr>
          <a:xfrm>
            <a:off x="7833628" y="645940"/>
            <a:ext cx="3038855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74ADC-57FF-4E76-A335-17275F23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73" y="3075537"/>
            <a:ext cx="706926" cy="70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5679F-36EB-4EDD-B74D-95C71495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78" y="3024559"/>
            <a:ext cx="757904" cy="75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FE5F6-EA43-493F-B539-90F2BB13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58" y="3002717"/>
            <a:ext cx="728025" cy="72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E6D25-9AE7-4AE7-8D92-06E752900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448" y="2993946"/>
            <a:ext cx="745565" cy="7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mond 16">
            <a:extLst>
              <a:ext uri="{FF2B5EF4-FFF2-40B4-BE49-F238E27FC236}">
                <a16:creationId xmlns:a16="http://schemas.microsoft.com/office/drawing/2014/main" id="{C8FA4579-93A6-E34C-A432-6A00D28AD620}"/>
              </a:ext>
            </a:extLst>
          </p:cNvPr>
          <p:cNvSpPr>
            <a:spLocks noChangeAspect="1"/>
          </p:cNvSpPr>
          <p:nvPr/>
        </p:nvSpPr>
        <p:spPr>
          <a:xfrm>
            <a:off x="9301703" y="2585575"/>
            <a:ext cx="2342047" cy="2340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71FDED5-DEC6-404B-99C0-B803B2B60142}"/>
              </a:ext>
            </a:extLst>
          </p:cNvPr>
          <p:cNvSpPr>
            <a:spLocks noChangeAspect="1"/>
          </p:cNvSpPr>
          <p:nvPr/>
        </p:nvSpPr>
        <p:spPr>
          <a:xfrm>
            <a:off x="6335765" y="2585575"/>
            <a:ext cx="2342047" cy="2340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1D8C615-9CE8-B947-99A7-05C64FF93E2F}"/>
              </a:ext>
            </a:extLst>
          </p:cNvPr>
          <p:cNvSpPr>
            <a:spLocks noChangeAspect="1"/>
          </p:cNvSpPr>
          <p:nvPr/>
        </p:nvSpPr>
        <p:spPr>
          <a:xfrm>
            <a:off x="3362685" y="2602984"/>
            <a:ext cx="2342047" cy="234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TextBox 13"/>
          <p:cNvSpPr txBox="1"/>
          <p:nvPr/>
        </p:nvSpPr>
        <p:spPr>
          <a:xfrm>
            <a:off x="8969269" y="5049043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Customer Feedback</a:t>
            </a:r>
          </a:p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(Ratings and Comments)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0425" y="503452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Find tours</a:t>
            </a:r>
          </a:p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 from the list of cities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4155" y="5034528"/>
            <a:ext cx="320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Make an Online</a:t>
            </a:r>
          </a:p>
          <a:p>
            <a:pPr algn="ctr"/>
            <a:r>
              <a:rPr lang="en-US" sz="2000" dirty="0">
                <a:latin typeface="Raleway" panose="020B0503030101060003" pitchFamily="34" charset="77"/>
                <a:ea typeface="Nunito Bold" charset="0"/>
                <a:cs typeface="Abhaya Libre Medium" panose="02000603000000000000" pitchFamily="2" charset="77"/>
              </a:rPr>
              <a:t>Payment and generate bill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223EF-3C28-CD44-8631-B0D3A78B67DB}"/>
              </a:ext>
            </a:extLst>
          </p:cNvPr>
          <p:cNvSpPr txBox="1"/>
          <p:nvPr/>
        </p:nvSpPr>
        <p:spPr>
          <a:xfrm>
            <a:off x="7637922" y="838587"/>
            <a:ext cx="3327562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Customer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B6926347-1132-5A49-AFEE-3415F7CDC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039" y="457200"/>
            <a:ext cx="1588" cy="1588"/>
          </a:xfrm>
          <a:custGeom>
            <a:avLst/>
            <a:gdLst>
              <a:gd name="T0" fmla="*/ 3 w 4"/>
              <a:gd name="T1" fmla="*/ 0 h 1"/>
              <a:gd name="T2" fmla="*/ 0 w 4"/>
              <a:gd name="T3" fmla="*/ 0 h 1"/>
              <a:gd name="T4" fmla="*/ 0 w 4"/>
              <a:gd name="T5" fmla="*/ 0 h 1"/>
              <a:gd name="T6" fmla="*/ 3 w 4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">
                <a:moveTo>
                  <a:pt x="3" y="0"/>
                </a:moveTo>
                <a:lnTo>
                  <a:pt x="0" y="0"/>
                </a:lnTo>
                <a:lnTo>
                  <a:pt x="0" y="0"/>
                </a:lnTo>
                <a:cubicBezTo>
                  <a:pt x="1" y="0"/>
                  <a:pt x="2" y="0"/>
                  <a:pt x="3" y="0"/>
                </a:cubicBezTo>
              </a:path>
            </a:pathLst>
          </a:custGeom>
          <a:solidFill>
            <a:srgbClr val="4646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192437BA-DBE6-9949-8AC3-D9BAF2EF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452" y="717550"/>
            <a:ext cx="6350" cy="1588"/>
          </a:xfrm>
          <a:custGeom>
            <a:avLst/>
            <a:gdLst>
              <a:gd name="T0" fmla="*/ 9 w 17"/>
              <a:gd name="T1" fmla="*/ 0 h 1"/>
              <a:gd name="T2" fmla="*/ 9 w 17"/>
              <a:gd name="T3" fmla="*/ 0 h 1"/>
              <a:gd name="T4" fmla="*/ 15 w 17"/>
              <a:gd name="T5" fmla="*/ 0 h 1"/>
              <a:gd name="T6" fmla="*/ 15 w 17"/>
              <a:gd name="T7" fmla="*/ 0 h 1"/>
              <a:gd name="T8" fmla="*/ 9 w 1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">
                <a:moveTo>
                  <a:pt x="9" y="0"/>
                </a:moveTo>
                <a:lnTo>
                  <a:pt x="9" y="0"/>
                </a:lnTo>
                <a:cubicBezTo>
                  <a:pt x="11" y="0"/>
                  <a:pt x="13" y="0"/>
                  <a:pt x="15" y="0"/>
                </a:cubicBezTo>
                <a:lnTo>
                  <a:pt x="15" y="0"/>
                </a:lnTo>
                <a:cubicBezTo>
                  <a:pt x="16" y="0"/>
                  <a:pt x="0" y="0"/>
                  <a:pt x="9" y="0"/>
                </a:cubicBezTo>
              </a:path>
            </a:pathLst>
          </a:custGeom>
          <a:solidFill>
            <a:srgbClr val="4646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2B8107D7-4D0B-0F4F-ACCC-FF33C71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6142038"/>
            <a:ext cx="1588" cy="1587"/>
          </a:xfrm>
          <a:custGeom>
            <a:avLst/>
            <a:gdLst>
              <a:gd name="T0" fmla="*/ 0 w 1"/>
              <a:gd name="T1" fmla="*/ 0 h 2"/>
              <a:gd name="T2" fmla="*/ 0 w 1"/>
              <a:gd name="T3" fmla="*/ 0 h 2"/>
              <a:gd name="T4" fmla="*/ 0 w 1"/>
              <a:gd name="T5" fmla="*/ 1 h 2"/>
              <a:gd name="T6" fmla="*/ 0 w 1"/>
              <a:gd name="T7" fmla="*/ 1 h 2"/>
              <a:gd name="T8" fmla="*/ 0 w 1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1"/>
                  <a:pt x="0" y="1"/>
                </a:cubicBez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4646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>
              <a:latin typeface="Raleway" panose="020B05030301010600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C3B0A-85D0-4617-ABA0-E4DB91B7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62" y="3429000"/>
            <a:ext cx="721664" cy="72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14D8A-B59E-42DA-8CC6-08F62D801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967" b="69352" l="16180" r="83447"/>
                    </a14:imgEffect>
                  </a14:imgLayer>
                </a14:imgProps>
              </a:ext>
            </a:extLst>
          </a:blip>
          <a:srcRect l="7772" t="22794" r="8145" b="25475"/>
          <a:stretch/>
        </p:blipFill>
        <p:spPr>
          <a:xfrm>
            <a:off x="6734049" y="3289799"/>
            <a:ext cx="1558453" cy="958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4FEA5-1B71-4585-AE20-F5674D74C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506" y="3289799"/>
            <a:ext cx="866978" cy="8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5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5A0A-7FF6-47ED-8981-8119F69D1C7B}"/>
              </a:ext>
            </a:extLst>
          </p:cNvPr>
          <p:cNvSpPr txBox="1"/>
          <p:nvPr/>
        </p:nvSpPr>
        <p:spPr>
          <a:xfrm>
            <a:off x="317240" y="478341"/>
            <a:ext cx="435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CE5A5-E8D4-4878-94AB-9967452E8F78}"/>
              </a:ext>
            </a:extLst>
          </p:cNvPr>
          <p:cNvSpPr txBox="1"/>
          <p:nvPr/>
        </p:nvSpPr>
        <p:spPr>
          <a:xfrm>
            <a:off x="317240" y="1037978"/>
            <a:ext cx="3825551" cy="2246769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v4.1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 linked to Android studio.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Emulator.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AE27B-1372-41AB-AA8B-E21AA6B8DA68}"/>
              </a:ext>
            </a:extLst>
          </p:cNvPr>
          <p:cNvSpPr txBox="1"/>
          <p:nvPr/>
        </p:nvSpPr>
        <p:spPr>
          <a:xfrm>
            <a:off x="317240" y="3510793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31CE3-A3A0-4BFC-8BDB-B7027AAC7134}"/>
              </a:ext>
            </a:extLst>
          </p:cNvPr>
          <p:cNvSpPr txBox="1"/>
          <p:nvPr/>
        </p:nvSpPr>
        <p:spPr>
          <a:xfrm>
            <a:off x="317240" y="4095568"/>
            <a:ext cx="8406882" cy="2246769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Microsoft® Windows® 7/8/10 (64-bit).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 GB RAM minimum, 8 GB RAM recommended.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 GB of available disk space minimum, 4 GB Recommended.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1280 x 800 minimum screen resoluti</a:t>
            </a:r>
            <a:r>
              <a:rPr lang="en-IN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8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8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3" y="125964"/>
            <a:ext cx="3303037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196BC-51FC-4A95-AE1C-DC6F44F4E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8" t="56041" r="6766" b="15575"/>
          <a:stretch/>
        </p:blipFill>
        <p:spPr>
          <a:xfrm>
            <a:off x="0" y="1769310"/>
            <a:ext cx="2743200" cy="1819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B5C94-855D-4222-856F-8517037F0011}"/>
              </a:ext>
            </a:extLst>
          </p:cNvPr>
          <p:cNvSpPr txBox="1"/>
          <p:nvPr/>
        </p:nvSpPr>
        <p:spPr>
          <a:xfrm>
            <a:off x="205273" y="1246090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Filters Queries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363F3-5085-4610-8C34-877191395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3" t="32109" r="5881" b="13470"/>
          <a:stretch/>
        </p:blipFill>
        <p:spPr>
          <a:xfrm>
            <a:off x="0" y="3342801"/>
            <a:ext cx="2491087" cy="33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8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3" y="125964"/>
            <a:ext cx="3303037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B5C94-855D-4222-856F-8517037F0011}"/>
              </a:ext>
            </a:extLst>
          </p:cNvPr>
          <p:cNvSpPr txBox="1"/>
          <p:nvPr/>
        </p:nvSpPr>
        <p:spPr>
          <a:xfrm>
            <a:off x="205273" y="1246090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Filters Queries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F1568-4FFD-4C2A-9353-B5C83D297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2" t="31566" r="4702" b="13469"/>
          <a:stretch/>
        </p:blipFill>
        <p:spPr>
          <a:xfrm>
            <a:off x="0" y="2304661"/>
            <a:ext cx="2761862" cy="3769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E129C-249D-40B6-AF15-B76E66445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" t="31566" r="4111" b="13469"/>
          <a:stretch/>
        </p:blipFill>
        <p:spPr>
          <a:xfrm>
            <a:off x="2957804" y="2304660"/>
            <a:ext cx="2883159" cy="3769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DA0F3-0E99-47FC-ADC4-88CF9F39B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7" t="31973" r="4407" b="14558"/>
          <a:stretch/>
        </p:blipFill>
        <p:spPr>
          <a:xfrm>
            <a:off x="6036905" y="2355978"/>
            <a:ext cx="2761862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Straight Connector 342"/>
          <p:cNvCxnSpPr/>
          <p:nvPr/>
        </p:nvCxnSpPr>
        <p:spPr>
          <a:xfrm>
            <a:off x="1563120" y="4699054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491381" y="2564472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2892" y="3588793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6"/>
          <p:cNvSpPr>
            <a:spLocks/>
          </p:cNvSpPr>
          <p:nvPr/>
        </p:nvSpPr>
        <p:spPr bwMode="auto">
          <a:xfrm>
            <a:off x="5568054" y="3442093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04" name="Freeform 8"/>
          <p:cNvSpPr>
            <a:spLocks/>
          </p:cNvSpPr>
          <p:nvPr/>
        </p:nvSpPr>
        <p:spPr bwMode="auto">
          <a:xfrm>
            <a:off x="4396542" y="2413490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4" name="Freeform 128"/>
          <p:cNvSpPr>
            <a:spLocks/>
          </p:cNvSpPr>
          <p:nvPr/>
        </p:nvSpPr>
        <p:spPr bwMode="auto">
          <a:xfrm>
            <a:off x="4468282" y="4553851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9" name="Freeform 133"/>
          <p:cNvSpPr>
            <a:spLocks/>
          </p:cNvSpPr>
          <p:nvPr/>
        </p:nvSpPr>
        <p:spPr bwMode="auto">
          <a:xfrm>
            <a:off x="1324498" y="2621315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0" name="Freeform 134"/>
          <p:cNvSpPr>
            <a:spLocks/>
          </p:cNvSpPr>
          <p:nvPr/>
        </p:nvSpPr>
        <p:spPr bwMode="auto">
          <a:xfrm>
            <a:off x="1471321" y="3677202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5" name="Freeform 139"/>
          <p:cNvSpPr>
            <a:spLocks/>
          </p:cNvSpPr>
          <p:nvPr/>
        </p:nvSpPr>
        <p:spPr bwMode="auto">
          <a:xfrm>
            <a:off x="565002" y="1832316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6" name="Freeform 140"/>
          <p:cNvSpPr>
            <a:spLocks noEditPoints="1"/>
          </p:cNvSpPr>
          <p:nvPr/>
        </p:nvSpPr>
        <p:spPr bwMode="auto">
          <a:xfrm>
            <a:off x="651448" y="1931799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9" name="Freeform 143"/>
          <p:cNvSpPr>
            <a:spLocks/>
          </p:cNvSpPr>
          <p:nvPr/>
        </p:nvSpPr>
        <p:spPr bwMode="auto">
          <a:xfrm>
            <a:off x="1550222" y="2864190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0" name="Freeform 144"/>
          <p:cNvSpPr>
            <a:spLocks noEditPoints="1"/>
          </p:cNvSpPr>
          <p:nvPr/>
        </p:nvSpPr>
        <p:spPr bwMode="auto">
          <a:xfrm>
            <a:off x="1636668" y="2963673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1" name="Freeform 145"/>
          <p:cNvSpPr>
            <a:spLocks/>
          </p:cNvSpPr>
          <p:nvPr/>
        </p:nvSpPr>
        <p:spPr bwMode="auto">
          <a:xfrm>
            <a:off x="578723" y="3972905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2" name="Freeform 146"/>
          <p:cNvSpPr>
            <a:spLocks noEditPoints="1"/>
          </p:cNvSpPr>
          <p:nvPr/>
        </p:nvSpPr>
        <p:spPr bwMode="auto">
          <a:xfrm>
            <a:off x="669972" y="4064154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820949" y="2363027"/>
            <a:ext cx="377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Adding international tours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23199" y="3250497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503" y="2206414"/>
            <a:ext cx="75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1946" y="4364260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5004172" y="4481244"/>
            <a:ext cx="330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Social Media Integration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A0BF4F-1078-5C49-A1FC-E3EA37F6F163}"/>
              </a:ext>
            </a:extLst>
          </p:cNvPr>
          <p:cNvSpPr>
            <a:spLocks/>
          </p:cNvSpPr>
          <p:nvPr/>
        </p:nvSpPr>
        <p:spPr bwMode="auto">
          <a:xfrm>
            <a:off x="550864" y="606465"/>
            <a:ext cx="3088076" cy="492443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Project Extension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2168C-C9B0-4700-8D57-59DF0CC0BB16}"/>
              </a:ext>
            </a:extLst>
          </p:cNvPr>
          <p:cNvSpPr txBox="1"/>
          <p:nvPr/>
        </p:nvSpPr>
        <p:spPr>
          <a:xfrm>
            <a:off x="6067032" y="3442093"/>
            <a:ext cx="396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hotels, flights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954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9052" y="388830"/>
            <a:ext cx="4014158" cy="6278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2862255" y="2976191"/>
            <a:ext cx="4284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Mobile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85E51-453D-4FA0-AA98-77F5FDCF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78" y="2995827"/>
            <a:ext cx="1308424" cy="1064885"/>
          </a:xfrm>
          <a:prstGeom prst="rect">
            <a:avLst/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6CEBF60-D9B2-46F7-B0BD-D7D4FC7DC1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8999" b="-429"/>
          <a:stretch/>
        </p:blipFill>
        <p:spPr>
          <a:xfrm>
            <a:off x="8465432" y="1390262"/>
            <a:ext cx="2433516" cy="4292081"/>
          </a:xfrm>
        </p:spPr>
      </p:pic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4F47A-48AB-40A2-8826-2161C5C985C4}"/>
              </a:ext>
            </a:extLst>
          </p:cNvPr>
          <p:cNvSpPr txBox="1"/>
          <p:nvPr/>
        </p:nvSpPr>
        <p:spPr>
          <a:xfrm>
            <a:off x="242595" y="2690336"/>
            <a:ext cx="851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  <a:endParaRPr lang="en-IN" sz="5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4170-FD9C-42B8-83C5-9D7C22320D75}"/>
              </a:ext>
            </a:extLst>
          </p:cNvPr>
          <p:cNvSpPr txBox="1"/>
          <p:nvPr/>
        </p:nvSpPr>
        <p:spPr>
          <a:xfrm>
            <a:off x="242595" y="3685592"/>
            <a:ext cx="71005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5508" y="2644170"/>
            <a:ext cx="7454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Raleway" panose="020B0503030101060003" pitchFamily="34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658E8B8-B28C-054C-ACF2-3C5AE2FCA7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580D71-065C-4EBE-B213-1F807A91C026}"/>
              </a:ext>
            </a:extLst>
          </p:cNvPr>
          <p:cNvSpPr txBox="1"/>
          <p:nvPr/>
        </p:nvSpPr>
        <p:spPr>
          <a:xfrm>
            <a:off x="6096000" y="1598123"/>
            <a:ext cx="435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53758-1BB3-4F95-A7B1-298D9B717E67}"/>
              </a:ext>
            </a:extLst>
          </p:cNvPr>
          <p:cNvSpPr txBox="1"/>
          <p:nvPr/>
        </p:nvSpPr>
        <p:spPr>
          <a:xfrm>
            <a:off x="6096000" y="2294565"/>
            <a:ext cx="5598368" cy="341632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Travel Agency Management System is an Android based Application and maintains a centralized repository of all the information. The objective of this project is to develop a system which automates the  processes and activities of the Travel Agency. The purpose is to design a system using which one can perform all the operations related to travelling.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D326B-A802-4BF8-A1FA-72DD36FFF5DE}"/>
              </a:ext>
            </a:extLst>
          </p:cNvPr>
          <p:cNvSpPr txBox="1"/>
          <p:nvPr/>
        </p:nvSpPr>
        <p:spPr>
          <a:xfrm>
            <a:off x="261257" y="1940767"/>
            <a:ext cx="467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D162-51EB-4F5A-B456-1D52CE89FC9B}"/>
              </a:ext>
            </a:extLst>
          </p:cNvPr>
          <p:cNvSpPr txBox="1"/>
          <p:nvPr/>
        </p:nvSpPr>
        <p:spPr>
          <a:xfrm>
            <a:off x="382555" y="2729204"/>
            <a:ext cx="6158204" cy="193899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system a customer has to approach various agencies to find details of places and to book tickets. This often requires a lot of time and effort and many a times customer is misguided.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A3FE11-4A82-425C-AF55-7785F1D76AB7}"/>
              </a:ext>
            </a:extLst>
          </p:cNvPr>
          <p:cNvSpPr txBox="1"/>
          <p:nvPr/>
        </p:nvSpPr>
        <p:spPr>
          <a:xfrm>
            <a:off x="419878" y="1947044"/>
            <a:ext cx="678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Problem Statement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F75B6-2A58-440C-9A1E-F2F774675FBE}"/>
              </a:ext>
            </a:extLst>
          </p:cNvPr>
          <p:cNvSpPr txBox="1"/>
          <p:nvPr/>
        </p:nvSpPr>
        <p:spPr>
          <a:xfrm>
            <a:off x="541174" y="2696548"/>
            <a:ext cx="7632441" cy="3046988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application is to facilitate the offline customer online because customers cannot spend their precious time in markets finding the best deal.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priority will be customers and their requirements and also we need to develop a strong and reliable frontend which can withhold the users to our App.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putting an effort to provide the right choice to the customer when they plan a holiday.</a:t>
            </a: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324BD-3009-4F4D-AD81-F3682538A3EA}"/>
              </a:ext>
            </a:extLst>
          </p:cNvPr>
          <p:cNvSpPr txBox="1"/>
          <p:nvPr/>
        </p:nvSpPr>
        <p:spPr>
          <a:xfrm>
            <a:off x="4789715" y="102637"/>
            <a:ext cx="2612570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21236-A212-4DD3-9693-4F12179C9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5" t="6372" r="14984"/>
          <a:stretch/>
        </p:blipFill>
        <p:spPr>
          <a:xfrm>
            <a:off x="637591" y="811763"/>
            <a:ext cx="10916817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4" y="125964"/>
            <a:ext cx="2248678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167E-A5E5-408D-A740-FB348DD3DE82}"/>
              </a:ext>
            </a:extLst>
          </p:cNvPr>
          <p:cNvSpPr txBox="1"/>
          <p:nvPr/>
        </p:nvSpPr>
        <p:spPr>
          <a:xfrm>
            <a:off x="615820" y="6270371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Sign-in                                Sign-Up         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3A82-C8B7-46E0-B784-268AA89B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134268"/>
            <a:ext cx="2370510" cy="5136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2FBA3-106B-45CB-BB89-0EEE36FC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8" y="1134268"/>
            <a:ext cx="2370510" cy="51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4" y="125964"/>
            <a:ext cx="2192694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167E-A5E5-408D-A740-FB348DD3DE82}"/>
              </a:ext>
            </a:extLst>
          </p:cNvPr>
          <p:cNvSpPr txBox="1"/>
          <p:nvPr/>
        </p:nvSpPr>
        <p:spPr>
          <a:xfrm>
            <a:off x="615820" y="6270371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Admin                           Customer       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49E34-7B56-404F-BB42-574A18CC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1565609"/>
            <a:ext cx="2302538" cy="47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5C46C-72CA-4E30-8A60-344891A8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18" y="1565609"/>
            <a:ext cx="2266171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1256C-9032-48AC-AFA9-DAE204064C4E}"/>
              </a:ext>
            </a:extLst>
          </p:cNvPr>
          <p:cNvSpPr txBox="1"/>
          <p:nvPr/>
        </p:nvSpPr>
        <p:spPr>
          <a:xfrm>
            <a:off x="205273" y="125964"/>
            <a:ext cx="2174033" cy="58477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167E-A5E5-408D-A740-FB348DD3DE82}"/>
              </a:ext>
            </a:extLst>
          </p:cNvPr>
          <p:cNvSpPr txBox="1"/>
          <p:nvPr/>
        </p:nvSpPr>
        <p:spPr>
          <a:xfrm>
            <a:off x="615820" y="6270371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Tour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Tours Details    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B5270-4274-4F4D-8DB1-D6A2CA1A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65" y="2206888"/>
            <a:ext cx="1851767" cy="4012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DA058-29FC-422A-9635-20BEEF12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54" y="2225750"/>
            <a:ext cx="1851767" cy="4012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21393-5097-4049-BB34-DB7ED70E5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29" y="2206889"/>
            <a:ext cx="1875453" cy="40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ir - Light 1">
      <a:dk1>
        <a:srgbClr val="464646"/>
      </a:dk1>
      <a:lt1>
        <a:srgbClr val="FFFFFF"/>
      </a:lt1>
      <a:dk2>
        <a:srgbClr val="343434"/>
      </a:dk2>
      <a:lt2>
        <a:srgbClr val="FFFFFF"/>
      </a:lt2>
      <a:accent1>
        <a:srgbClr val="C9CEBE"/>
      </a:accent1>
      <a:accent2>
        <a:srgbClr val="99D0CF"/>
      </a:accent2>
      <a:accent3>
        <a:srgbClr val="FEC1CF"/>
      </a:accent3>
      <a:accent4>
        <a:srgbClr val="D9D9D8"/>
      </a:accent4>
      <a:accent5>
        <a:srgbClr val="FFEDE2"/>
      </a:accent5>
      <a:accent6>
        <a:srgbClr val="F3F3F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424</Words>
  <Application>Microsoft Office PowerPoint</Application>
  <PresentationFormat>Widescreen</PresentationFormat>
  <Paragraphs>76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Raleway</vt:lpstr>
      <vt:lpstr>Raleway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Dev</cp:lastModifiedBy>
  <cp:revision>383</cp:revision>
  <dcterms:created xsi:type="dcterms:W3CDTF">2018-12-21T22:04:22Z</dcterms:created>
  <dcterms:modified xsi:type="dcterms:W3CDTF">2020-12-05T05:33:45Z</dcterms:modified>
</cp:coreProperties>
</file>