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90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79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5129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4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498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881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796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338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63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00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4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99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0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" name="Picture 40" descr="A blue logo with a whale&#10;&#10;Description automatically generated">
            <a:extLst>
              <a:ext uri="{FF2B5EF4-FFF2-40B4-BE49-F238E27FC236}">
                <a16:creationId xmlns:a16="http://schemas.microsoft.com/office/drawing/2014/main" id="{8475EEE4-916C-09D1-4F92-4B46CA816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9" y="1339185"/>
            <a:ext cx="7413522" cy="417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3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CBFA6-32E5-4FFD-A52A-9EA1CBF9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3A8DA3-6E81-4BA8-A084-FE4E32A3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706ED-39B9-1215-A9B5-4B742EFD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43377"/>
            <a:ext cx="4860492" cy="39302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/>
              <a:t>Task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8491E-818C-4AE7-BBAA-80BE32FD9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3500" y="0"/>
            <a:ext cx="6096000" cy="6858000"/>
          </a:xfrm>
          <a:prstGeom prst="rect">
            <a:avLst/>
          </a:prstGeom>
          <a:gradFill>
            <a:gsLst>
              <a:gs pos="0">
                <a:srgbClr val="FFFFFF">
                  <a:alpha val="20000"/>
                </a:srgbClr>
              </a:gs>
              <a:gs pos="100000">
                <a:srgbClr val="B8B8B8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71DF-7AC6-B4C8-486C-AEDCE10DB9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8175" y="1343377"/>
            <a:ext cx="4860493" cy="39302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7502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6359C-37B2-03C3-FD76-4102F81E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task</a:t>
            </a:r>
          </a:p>
        </p:txBody>
      </p:sp>
      <p:pic>
        <p:nvPicPr>
          <p:cNvPr id="5" name="Picture 4" descr="A cartoon character and a ship&#10;&#10;Description automatically generated">
            <a:extLst>
              <a:ext uri="{FF2B5EF4-FFF2-40B4-BE49-F238E27FC236}">
                <a16:creationId xmlns:a16="http://schemas.microsoft.com/office/drawing/2014/main" id="{90D30735-B5D8-D976-F4C4-49A578D2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2" y="1290733"/>
            <a:ext cx="8122420" cy="42236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B934-4BA8-9D97-70A5-969D0DF27F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b="1"/>
              <a:t>Create Jenkins to Build Docker Container with Volume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474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2E11A497-5BE5-24CC-BE70-4B2067999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33" r="12444"/>
          <a:stretch/>
        </p:blipFill>
        <p:spPr>
          <a:xfrm>
            <a:off x="8157374" y="10"/>
            <a:ext cx="4034626" cy="6857990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E6212-381E-56FC-319A-96F62153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/>
              <a:t>Course contents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49A42BD-43C2-53B0-4562-099FA52141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US"/>
              <a:t> what is docker</a:t>
            </a:r>
          </a:p>
          <a:p>
            <a:r>
              <a:rPr lang="en-US"/>
              <a:t>Install docker engine</a:t>
            </a:r>
          </a:p>
          <a:p>
            <a:r>
              <a:rPr lang="en-US"/>
              <a:t>What is container, image. Pull &amp; push commands</a:t>
            </a:r>
          </a:p>
          <a:p>
            <a:r>
              <a:rPr lang="en-US" err="1"/>
              <a:t>dockerfile</a:t>
            </a:r>
            <a:r>
              <a:rPr lang="en-US"/>
              <a:t> &amp; docker compose </a:t>
            </a:r>
          </a:p>
          <a:p>
            <a:r>
              <a:rPr lang="en-US"/>
              <a:t>Create Jenkins on docker</a:t>
            </a:r>
          </a:p>
          <a:p>
            <a:r>
              <a:rPr lang="en-US"/>
              <a:t>use volume and network</a:t>
            </a:r>
          </a:p>
        </p:txBody>
      </p:sp>
    </p:spTree>
    <p:extLst>
      <p:ext uri="{BB962C8B-B14F-4D97-AF65-F5344CB8AC3E}">
        <p14:creationId xmlns:p14="http://schemas.microsoft.com/office/powerpoint/2010/main" val="152958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8291F03B-D49F-FCC4-E235-04113AFA7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9" y="1024111"/>
            <a:ext cx="7413522" cy="48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539A275D-5F88-49A5-9F03-AAFDAE89E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5B861DC-9E1D-4E16-9E52-BB9950BB4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CC327B-86D9-48CD-8E5B-E3D942395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ocker hub&#10;&#10;Description automatically generated">
            <a:extLst>
              <a:ext uri="{FF2B5EF4-FFF2-40B4-BE49-F238E27FC236}">
                <a16:creationId xmlns:a16="http://schemas.microsoft.com/office/drawing/2014/main" id="{9B0AFDB0-C138-D140-B802-4A36A516D1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36209"/>
            <a:ext cx="9951041" cy="41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4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cylinder&#10;&#10;Description automatically generated">
            <a:extLst>
              <a:ext uri="{FF2B5EF4-FFF2-40B4-BE49-F238E27FC236}">
                <a16:creationId xmlns:a16="http://schemas.microsoft.com/office/drawing/2014/main" id="{A0A10A1D-08C3-FB9A-93EA-77F627367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3" y="884087"/>
            <a:ext cx="10905066" cy="43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37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blue whale with a container in it&#10;&#10;Description automatically generated">
            <a:extLst>
              <a:ext uri="{FF2B5EF4-FFF2-40B4-BE49-F238E27FC236}">
                <a16:creationId xmlns:a16="http://schemas.microsoft.com/office/drawing/2014/main" id="{67B6E73E-4A52-99EF-CBB1-517BB13F0F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1" y="1654113"/>
            <a:ext cx="10261596" cy="35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9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4F578F9-6FC0-115A-A8C9-363A12F1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16" y="305190"/>
            <a:ext cx="6653968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erver&#10;&#10;Description automatically generated">
            <a:extLst>
              <a:ext uri="{FF2B5EF4-FFF2-40B4-BE49-F238E27FC236}">
                <a16:creationId xmlns:a16="http://schemas.microsoft.com/office/drawing/2014/main" id="{3F976A87-3903-CB48-AF20-6F140E9A3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8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F796-F251-389D-F9F7-7AFB1BA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534C-3D1C-DDD7-6304-21D6B18E6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Paste here picture</a:t>
            </a:r>
          </a:p>
        </p:txBody>
      </p:sp>
    </p:spTree>
    <p:extLst>
      <p:ext uri="{BB962C8B-B14F-4D97-AF65-F5344CB8AC3E}">
        <p14:creationId xmlns:p14="http://schemas.microsoft.com/office/powerpoint/2010/main" val="29771023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</TotalTime>
  <Words>46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PowerPoint Presentation</vt:lpstr>
      <vt:lpstr>Course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network</vt:lpstr>
      <vt:lpstr>Task 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 Abilov</dc:creator>
  <cp:lastModifiedBy>Habib Abilov</cp:lastModifiedBy>
  <cp:revision>1</cp:revision>
  <dcterms:created xsi:type="dcterms:W3CDTF">2023-12-25T06:44:02Z</dcterms:created>
  <dcterms:modified xsi:type="dcterms:W3CDTF">2023-12-25T07:25:16Z</dcterms:modified>
</cp:coreProperties>
</file>