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slideLayouts/slideLayout12.xml" ContentType="application/vnd.openxmlformats-officedocument.presentationml.slideLayout+xml"/>
  <Override PartName="/ppt/theme/theme12.xml" ContentType="application/vnd.openxmlformats-officedocument.theme+xml"/>
  <Override PartName="/ppt/slideLayouts/slideLayout13.xml" ContentType="application/vnd.openxmlformats-officedocument.presentationml.slideLayout+xml"/>
  <Override PartName="/ppt/theme/theme13.xml" ContentType="application/vnd.openxmlformats-officedocument.theme+xml"/>
  <Override PartName="/ppt/slideLayouts/slideLayout14.xml" ContentType="application/vnd.openxmlformats-officedocument.presentationml.slideLayout+xml"/>
  <Override PartName="/ppt/theme/theme14.xml" ContentType="application/vnd.openxmlformats-officedocument.theme+xml"/>
  <Override PartName="/ppt/slideLayouts/slideLayout15.xml" ContentType="application/vnd.openxmlformats-officedocument.presentationml.slideLayout+xml"/>
  <Override PartName="/ppt/theme/theme15.xml" ContentType="application/vnd.openxmlformats-officedocument.theme+xml"/>
  <Override PartName="/ppt/slideLayouts/slideLayout16.xml" ContentType="application/vnd.openxmlformats-officedocument.presentationml.slideLayout+xml"/>
  <Override PartName="/ppt/theme/theme16.xml" ContentType="application/vnd.openxmlformats-officedocument.theme+xml"/>
  <Override PartName="/ppt/slideLayouts/slideLayout17.xml" ContentType="application/vnd.openxmlformats-officedocument.presentationml.slideLayout+xml"/>
  <Override PartName="/ppt/theme/theme17.xml" ContentType="application/vnd.openxmlformats-officedocument.theme+xml"/>
  <Override PartName="/ppt/slideLayouts/slideLayout18.xml" ContentType="application/vnd.openxmlformats-officedocument.presentationml.slideLayout+xml"/>
  <Override PartName="/ppt/theme/theme18.xml" ContentType="application/vnd.openxmlformats-officedocument.theme+xml"/>
  <Override PartName="/ppt/slideLayouts/slideLayout19.xml" ContentType="application/vnd.openxmlformats-officedocument.presentationml.slideLayout+xml"/>
  <Override PartName="/ppt/theme/theme19.xml" ContentType="application/vnd.openxmlformats-officedocument.theme+xml"/>
  <Override PartName="/ppt/slideLayouts/slideLayout20.xml" ContentType="application/vnd.openxmlformats-officedocument.presentationml.slideLayout+xml"/>
  <Override PartName="/ppt/theme/theme20.xml" ContentType="application/vnd.openxmlformats-officedocument.theme+xml"/>
  <Override PartName="/ppt/slideLayouts/slideLayout21.xml" ContentType="application/vnd.openxmlformats-officedocument.presentationml.slideLayout+xml"/>
  <Override PartName="/ppt/theme/theme21.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6" r:id="rId9"/>
    <p:sldMasterId id="2147483668" r:id="rId10"/>
    <p:sldMasterId id="2147483670" r:id="rId11"/>
    <p:sldMasterId id="2147483672" r:id="rId12"/>
    <p:sldMasterId id="2147483674" r:id="rId13"/>
    <p:sldMasterId id="2147483676" r:id="rId14"/>
    <p:sldMasterId id="2147483678" r:id="rId15"/>
    <p:sldMasterId id="2147483680" r:id="rId16"/>
    <p:sldMasterId id="2147483682" r:id="rId17"/>
    <p:sldMasterId id="2147483684" r:id="rId18"/>
    <p:sldMasterId id="2147483686" r:id="rId19"/>
    <p:sldMasterId id="2147483688" r:id="rId20"/>
    <p:sldMasterId id="2147483690" r:id="rId21"/>
  </p:sldMasterIdLst>
  <p:sldIdLst>
    <p:sldId id="256" r:id="rId22"/>
    <p:sldId id="257" r:id="rId23"/>
    <p:sldId id="258" r:id="rId24"/>
    <p:sldId id="259" r:id="rId25"/>
    <p:sldId id="260" r:id="rId26"/>
    <p:sldId id="261" r:id="rId27"/>
    <p:sldId id="262" r:id="rId28"/>
    <p:sldId id="263" r:id="rId29"/>
    <p:sldId id="264" r:id="rId30"/>
    <p:sldId id="265" r:id="rId31"/>
    <p:sldId id="266" r:id="rId3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75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 Target="slides/slide5.xml"/><Relationship Id="rId3" Type="http://schemas.openxmlformats.org/officeDocument/2006/relationships/slideMaster" Target="slideMasters/slideMaster3.xml"/><Relationship Id="rId21" Type="http://schemas.openxmlformats.org/officeDocument/2006/relationships/slideMaster" Target="slideMasters/slideMaster21.xml"/><Relationship Id="rId34"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4.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Master" Target="slideMasters/slideMaster20.xml"/><Relationship Id="rId29" Type="http://schemas.openxmlformats.org/officeDocument/2006/relationships/slide" Target="slides/slide8.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3.xml"/><Relationship Id="rId32" Type="http://schemas.openxmlformats.org/officeDocument/2006/relationships/slide" Target="slides/slide11.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 Target="slides/slide2.xml"/><Relationship Id="rId28" Type="http://schemas.openxmlformats.org/officeDocument/2006/relationships/slide" Target="slides/slide7.xml"/><Relationship Id="rId36" Type="http://schemas.openxmlformats.org/officeDocument/2006/relationships/tableStyles" Target="tableStyles.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10.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1.xml"/><Relationship Id="rId27" Type="http://schemas.openxmlformats.org/officeDocument/2006/relationships/slide" Target="slides/slide6.xml"/><Relationship Id="rId30" Type="http://schemas.openxmlformats.org/officeDocument/2006/relationships/slide" Target="slides/slide9.xml"/><Relationship Id="rId35" Type="http://schemas.openxmlformats.org/officeDocument/2006/relationships/theme" Target="theme/theme1.xml"/><Relationship Id="rId8" Type="http://schemas.openxmlformats.org/officeDocument/2006/relationships/slideMaster" Target="slideMasters/slideMaster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4" name="PlaceHolder 1"/>
          <p:cNvSpPr>
            <a:spLocks noGrp="1"/>
          </p:cNvSpPr>
          <p:nvPr>
            <p:ph type="title"/>
          </p:nvPr>
        </p:nvSpPr>
        <p:spPr>
          <a:xfrm>
            <a:off x="961560" y="748800"/>
            <a:ext cx="4898520" cy="7272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5"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OpenSymbo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USTOM_9_1">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43" name="PlaceHolder 1"/>
          <p:cNvSpPr>
            <a:spLocks noGrp="1"/>
          </p:cNvSpPr>
          <p:nvPr>
            <p:ph type="title"/>
          </p:nvPr>
        </p:nvSpPr>
        <p:spPr>
          <a:xfrm>
            <a:off x="961560" y="748800"/>
            <a:ext cx="4898520" cy="7272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44"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ITLE_AND_TWO_COLUMNS">
    <p:spTree>
      <p:nvGrpSpPr>
        <p:cNvPr id="1" name=""/>
        <p:cNvGrpSpPr/>
        <p:nvPr/>
      </p:nvGrpSpPr>
      <p:grpSpPr>
        <a:xfrm>
          <a:off x="0" y="0"/>
          <a:ext cx="0" cy="0"/>
          <a:chOff x="0" y="0"/>
          <a:chExt cx="0" cy="0"/>
        </a:xfrm>
      </p:grpSpPr>
      <p:sp>
        <p:nvSpPr>
          <p:cNvPr id="48" name="PlaceHolder 1"/>
          <p:cNvSpPr>
            <a:spLocks noGrp="1"/>
          </p:cNvSpPr>
          <p:nvPr>
            <p:ph type="title"/>
          </p:nvPr>
        </p:nvSpPr>
        <p:spPr>
          <a:xfrm>
            <a:off x="961560" y="748800"/>
            <a:ext cx="4898520" cy="7272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49"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50"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56" name="PlaceHolder 1"/>
          <p:cNvSpPr>
            <a:spLocks noGrp="1"/>
          </p:cNvSpPr>
          <p:nvPr>
            <p:ph type="title"/>
          </p:nvPr>
        </p:nvSpPr>
        <p:spPr>
          <a:xfrm>
            <a:off x="961560" y="748800"/>
            <a:ext cx="4898520" cy="7272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ONE_COLUMN_TEXT">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MAIN_POINT">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CAPTION_ONLY">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simple-light-2">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CUSTOM_2_1">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CUSTOM_2_1_1">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_1_1_1_1_1_1">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CUSTOM_4">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ONE_COLUMN_TEXT_1">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CUSTOM_6">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CUSTOM_5">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USTOM_9">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11.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12.xml"/></Relationships>
</file>

<file path=ppt/slideMasters/_rels/slideMaster13.xml.rels><?xml version="1.0" encoding="UTF-8" standalone="yes"?>
<Relationships xmlns="http://schemas.openxmlformats.org/package/2006/relationships"><Relationship Id="rId2" Type="http://schemas.openxmlformats.org/officeDocument/2006/relationships/theme" Target="../theme/theme13.xml"/><Relationship Id="rId1" Type="http://schemas.openxmlformats.org/officeDocument/2006/relationships/slideLayout" Target="../slideLayouts/slideLayout13.xml"/></Relationships>
</file>

<file path=ppt/slideMasters/_rels/slideMaster14.xml.rels><?xml version="1.0" encoding="UTF-8" standalone="yes"?>
<Relationships xmlns="http://schemas.openxmlformats.org/package/2006/relationships"><Relationship Id="rId2" Type="http://schemas.openxmlformats.org/officeDocument/2006/relationships/theme" Target="../theme/theme14.xml"/><Relationship Id="rId1" Type="http://schemas.openxmlformats.org/officeDocument/2006/relationships/slideLayout" Target="../slideLayouts/slideLayout14.xml"/></Relationships>
</file>

<file path=ppt/slideMasters/_rels/slideMaster15.xml.rels><?xml version="1.0" encoding="UTF-8" standalone="yes"?>
<Relationships xmlns="http://schemas.openxmlformats.org/package/2006/relationships"><Relationship Id="rId2" Type="http://schemas.openxmlformats.org/officeDocument/2006/relationships/theme" Target="../theme/theme15.xml"/><Relationship Id="rId1" Type="http://schemas.openxmlformats.org/officeDocument/2006/relationships/slideLayout" Target="../slideLayouts/slideLayout15.xml"/></Relationships>
</file>

<file path=ppt/slideMasters/_rels/slideMaster16.xml.rels><?xml version="1.0" encoding="UTF-8" standalone="yes"?>
<Relationships xmlns="http://schemas.openxmlformats.org/package/2006/relationships"><Relationship Id="rId2" Type="http://schemas.openxmlformats.org/officeDocument/2006/relationships/theme" Target="../theme/theme16.xml"/><Relationship Id="rId1" Type="http://schemas.openxmlformats.org/officeDocument/2006/relationships/slideLayout" Target="../slideLayouts/slideLayout16.xml"/></Relationships>
</file>

<file path=ppt/slideMasters/_rels/slideMaster17.xml.rels><?xml version="1.0" encoding="UTF-8" standalone="yes"?>
<Relationships xmlns="http://schemas.openxmlformats.org/package/2006/relationships"><Relationship Id="rId2" Type="http://schemas.openxmlformats.org/officeDocument/2006/relationships/theme" Target="../theme/theme17.xml"/><Relationship Id="rId1" Type="http://schemas.openxmlformats.org/officeDocument/2006/relationships/slideLayout" Target="../slideLayouts/slideLayout17.xml"/></Relationships>
</file>

<file path=ppt/slideMasters/_rels/slideMaster18.xml.rels><?xml version="1.0" encoding="UTF-8" standalone="yes"?>
<Relationships xmlns="http://schemas.openxmlformats.org/package/2006/relationships"><Relationship Id="rId2" Type="http://schemas.openxmlformats.org/officeDocument/2006/relationships/theme" Target="../theme/theme18.xml"/><Relationship Id="rId1" Type="http://schemas.openxmlformats.org/officeDocument/2006/relationships/slideLayout" Target="../slideLayouts/slideLayout18.xml"/></Relationships>
</file>

<file path=ppt/slideMasters/_rels/slideMaster19.xml.rels><?xml version="1.0" encoding="UTF-8" standalone="yes"?>
<Relationships xmlns="http://schemas.openxmlformats.org/package/2006/relationships"><Relationship Id="rId2" Type="http://schemas.openxmlformats.org/officeDocument/2006/relationships/theme" Target="../theme/theme19.xml"/><Relationship Id="rId1" Type="http://schemas.openxmlformats.org/officeDocument/2006/relationships/slideLayout" Target="../slideLayouts/slideLayout1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20.xml.rels><?xml version="1.0" encoding="UTF-8" standalone="yes"?>
<Relationships xmlns="http://schemas.openxmlformats.org/package/2006/relationships"><Relationship Id="rId2" Type="http://schemas.openxmlformats.org/officeDocument/2006/relationships/theme" Target="../theme/theme20.xml"/><Relationship Id="rId1" Type="http://schemas.openxmlformats.org/officeDocument/2006/relationships/slideLayout" Target="../slideLayouts/slideLayout20.xml"/></Relationships>
</file>

<file path=ppt/slideMasters/_rels/slideMaster21.xml.rels><?xml version="1.0" encoding="UTF-8" standalone="yes"?>
<Relationships xmlns="http://schemas.openxmlformats.org/package/2006/relationships"><Relationship Id="rId2" Type="http://schemas.openxmlformats.org/officeDocument/2006/relationships/theme" Target="../theme/theme21.xml"/><Relationship Id="rId1"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 name="PlaceHolder 1"/>
          <p:cNvSpPr>
            <a:spLocks noGrp="1"/>
          </p:cNvSpPr>
          <p:nvPr>
            <p:ph type="title"/>
          </p:nvPr>
        </p:nvSpPr>
        <p:spPr>
          <a:xfrm>
            <a:off x="870120" y="622800"/>
            <a:ext cx="4638600" cy="3144960"/>
          </a:xfrm>
          <a:prstGeom prst="rect">
            <a:avLst/>
          </a:prstGeom>
          <a:noFill/>
          <a:ln w="0">
            <a:noFill/>
          </a:ln>
        </p:spPr>
        <p:txBody>
          <a:bodyPr lIns="91440" tIns="91440" rIns="91440" bIns="91440" anchor="t">
            <a:noAutofit/>
          </a:bodyPr>
          <a:lstStyle/>
          <a:p>
            <a:pPr indent="0">
              <a:buNone/>
            </a:pPr>
            <a:r>
              <a:rPr lang="fr-FR" sz="5500" b="0" strike="noStrike" spc="-1">
                <a:solidFill>
                  <a:schemeClr val="dk1"/>
                </a:solidFill>
                <a:latin typeface="Arial"/>
              </a:rPr>
              <a:t>Click to edit the title text format</a:t>
            </a:r>
          </a:p>
        </p:txBody>
      </p:sp>
      <p:sp>
        <p:nvSpPr>
          <p:cNvPr id="5" name="PlaceHolder 2"/>
          <p:cNvSpPr>
            <a:spLocks noGrp="1"/>
          </p:cNvSpPr>
          <p:nvPr>
            <p:ph type="body"/>
          </p:nvPr>
        </p:nvSpPr>
        <p:spPr>
          <a:xfrm>
            <a:off x="5683320" y="387720"/>
            <a:ext cx="3083400" cy="4755240"/>
          </a:xfrm>
          <a:prstGeom prst="rect">
            <a:avLst/>
          </a:prstGeom>
          <a:noFill/>
          <a:ln w="9360">
            <a:solidFill>
              <a:schemeClr val="dk2"/>
            </a:solidFill>
            <a:round/>
          </a:ln>
        </p:spPr>
        <p:txBody>
          <a:bodyPr lIns="90000" tIns="45000" rIns="90000" bIns="45000" anchor="t">
            <a:normAutofit fontScale="62222"/>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cxnSp>
        <p:nvCxnSpPr>
          <p:cNvPr id="2" name="Google Shape;12;p2"/>
          <p:cNvCxnSpPr/>
          <p:nvPr/>
        </p:nvCxnSpPr>
        <p:spPr>
          <a:xfrm>
            <a:off x="-6120" y="387720"/>
            <a:ext cx="9175680" cy="360"/>
          </a:xfrm>
          <a:prstGeom prst="straightConnector1">
            <a:avLst/>
          </a:prstGeom>
          <a:ln w="9525">
            <a:solidFill>
              <a:srgbClr val="A14342"/>
            </a:solidFill>
            <a:round/>
          </a:ln>
        </p:spPr>
      </p:cxnSp>
      <p:cxnSp>
        <p:nvCxnSpPr>
          <p:cNvPr id="3" name="Google Shape;13;p2"/>
          <p:cNvCxnSpPr/>
          <p:nvPr/>
        </p:nvCxnSpPr>
        <p:spPr>
          <a:xfrm>
            <a:off x="628560" y="360"/>
            <a:ext cx="360" cy="5245560"/>
          </a:xfrm>
          <a:prstGeom prst="straightConnector1">
            <a:avLst/>
          </a:prstGeom>
          <a:ln w="9525">
            <a:solidFill>
              <a:srgbClr val="A14342"/>
            </a:solidFill>
            <a:round/>
          </a:ln>
        </p:spPr>
      </p:cxn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4297320" y="2005920"/>
            <a:ext cx="4230360" cy="2909160"/>
          </a:xfrm>
          <a:prstGeom prst="rect">
            <a:avLst/>
          </a:prstGeom>
          <a:noFill/>
          <a:ln w="0">
            <a:noFill/>
          </a:ln>
        </p:spPr>
        <p:txBody>
          <a:bodyPr lIns="91440" tIns="91440" rIns="91440" bIns="91440" anchor="b">
            <a:noAutofit/>
          </a:bodyPr>
          <a:lstStyle/>
          <a:p>
            <a:pPr indent="0">
              <a:buNone/>
            </a:pPr>
            <a:r>
              <a:rPr lang="fr-FR" sz="4000" b="0" strike="noStrike" spc="-1">
                <a:solidFill>
                  <a:schemeClr val="dk1"/>
                </a:solidFill>
                <a:latin typeface="Arial"/>
              </a:rPr>
              <a:t>Click to edit the title text format</a:t>
            </a:r>
          </a:p>
        </p:txBody>
      </p:sp>
      <p:sp>
        <p:nvSpPr>
          <p:cNvPr id="37" name="PlaceHolder 2"/>
          <p:cNvSpPr>
            <a:spLocks noGrp="1"/>
          </p:cNvSpPr>
          <p:nvPr>
            <p:ph type="title"/>
          </p:nvPr>
        </p:nvSpPr>
        <p:spPr>
          <a:xfrm>
            <a:off x="4297320" y="641520"/>
            <a:ext cx="1651680" cy="915480"/>
          </a:xfrm>
          <a:prstGeom prst="rect">
            <a:avLst/>
          </a:prstGeom>
          <a:noFill/>
          <a:ln w="0">
            <a:noFill/>
          </a:ln>
        </p:spPr>
        <p:txBody>
          <a:bodyPr lIns="91440" tIns="91440" rIns="91440" bIns="91440" anchor="b">
            <a:noAutofit/>
          </a:bodyPr>
          <a:lstStyle/>
          <a:p>
            <a:pPr indent="0">
              <a:lnSpc>
                <a:spcPct val="100000"/>
              </a:lnSpc>
              <a:buNone/>
            </a:pPr>
            <a:r>
              <a:rPr lang="fr-FR" sz="6000" b="0" strike="noStrike" spc="-1">
                <a:solidFill>
                  <a:schemeClr val="accent1"/>
                </a:solidFill>
                <a:latin typeface="Anybody"/>
                <a:ea typeface="Anybody"/>
              </a:rPr>
              <a:t>xx%</a:t>
            </a:r>
            <a:endParaRPr lang="fr-FR" sz="6000" b="0" strike="noStrike" spc="-1">
              <a:solidFill>
                <a:schemeClr val="dk1"/>
              </a:solidFill>
              <a:latin typeface="Arial"/>
            </a:endParaRPr>
          </a:p>
        </p:txBody>
      </p:sp>
      <p:sp>
        <p:nvSpPr>
          <p:cNvPr id="38" name="PlaceHolder 3"/>
          <p:cNvSpPr>
            <a:spLocks noGrp="1"/>
          </p:cNvSpPr>
          <p:nvPr>
            <p:ph type="body"/>
          </p:nvPr>
        </p:nvSpPr>
        <p:spPr>
          <a:xfrm>
            <a:off x="628560" y="387720"/>
            <a:ext cx="3083400" cy="4755240"/>
          </a:xfrm>
          <a:prstGeom prst="rect">
            <a:avLst/>
          </a:prstGeom>
          <a:noFill/>
          <a:ln w="9360">
            <a:solidFill>
              <a:schemeClr val="dk2"/>
            </a:solidFill>
            <a:round/>
          </a:ln>
        </p:spPr>
        <p:txBody>
          <a:bodyPr lIns="90000" tIns="45000" rIns="90000" bIns="45000" anchor="t">
            <a:normAutofit fontScale="62222"/>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cxnSp>
        <p:nvCxnSpPr>
          <p:cNvPr id="39" name="Google Shape;18;p3"/>
          <p:cNvCxnSpPr/>
          <p:nvPr/>
        </p:nvCxnSpPr>
        <p:spPr>
          <a:xfrm>
            <a:off x="-6120" y="387720"/>
            <a:ext cx="9175680" cy="360"/>
          </a:xfrm>
          <a:prstGeom prst="straightConnector1">
            <a:avLst/>
          </a:prstGeom>
          <a:ln w="9525">
            <a:solidFill>
              <a:srgbClr val="A14342"/>
            </a:solidFill>
            <a:round/>
          </a:ln>
        </p:spPr>
      </p:cxnSp>
      <p:cxnSp>
        <p:nvCxnSpPr>
          <p:cNvPr id="40" name="Google Shape;19;p3"/>
          <p:cNvCxnSpPr/>
          <p:nvPr/>
        </p:nvCxnSpPr>
        <p:spPr>
          <a:xfrm>
            <a:off x="628560" y="360"/>
            <a:ext cx="360" cy="5245560"/>
          </a:xfrm>
          <a:prstGeom prst="straightConnector1">
            <a:avLst/>
          </a:prstGeom>
          <a:ln w="9525">
            <a:solidFill>
              <a:srgbClr val="A14342"/>
            </a:solidFill>
            <a:round/>
          </a:ln>
        </p:spPr>
      </p:cxnSp>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
        <p:nvSpPr>
          <p:cNvPr id="42" name="PlaceHolder 2"/>
          <p:cNvSpPr>
            <a:spLocks noGrp="1"/>
          </p:cNvSpPr>
          <p:nvPr>
            <p:ph type="body"/>
          </p:nvPr>
        </p:nvSpPr>
        <p:spPr>
          <a:xfrm>
            <a:off x="720000" y="1215720"/>
            <a:ext cx="7703640" cy="341604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4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5"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cxnSp>
        <p:nvCxnSpPr>
          <p:cNvPr id="46" name="Google Shape;29;p5"/>
          <p:cNvCxnSpPr/>
          <p:nvPr/>
        </p:nvCxnSpPr>
        <p:spPr>
          <a:xfrm>
            <a:off x="-6120" y="387720"/>
            <a:ext cx="9175680" cy="360"/>
          </a:xfrm>
          <a:prstGeom prst="straightConnector1">
            <a:avLst/>
          </a:prstGeom>
          <a:ln w="9525">
            <a:solidFill>
              <a:srgbClr val="A14342"/>
            </a:solidFill>
            <a:round/>
          </a:ln>
        </p:spPr>
      </p:cxnSp>
      <p:cxnSp>
        <p:nvCxnSpPr>
          <p:cNvPr id="47" name="Google Shape;30;p5"/>
          <p:cNvCxnSpPr/>
          <p:nvPr/>
        </p:nvCxnSpPr>
        <p:spPr>
          <a:xfrm>
            <a:off x="374400" y="360"/>
            <a:ext cx="360" cy="5245560"/>
          </a:xfrm>
          <a:prstGeom prst="straightConnector1">
            <a:avLst/>
          </a:prstGeom>
          <a:ln w="9525">
            <a:solidFill>
              <a:srgbClr val="A14342"/>
            </a:solidFill>
            <a:round/>
          </a:ln>
        </p:spPr>
      </p:cxnSp>
    </p:spTree>
  </p:cSld>
  <p:clrMap bg1="lt1" tx1="dk1" bg2="lt2" tx2="dk2" accent1="accent1" accent2="accent2" accent3="accent3" accent4="accent4" accent5="accent5" accent6="accent6" hlink="hlink" folHlink="folHlink"/>
  <p:sldLayoutIdLst>
    <p:sldLayoutId id="214748367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1"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cxnSp>
        <p:nvCxnSpPr>
          <p:cNvPr id="52" name="Google Shape;33;p6"/>
          <p:cNvCxnSpPr/>
          <p:nvPr/>
        </p:nvCxnSpPr>
        <p:spPr>
          <a:xfrm>
            <a:off x="-6120" y="387720"/>
            <a:ext cx="9175680" cy="360"/>
          </a:xfrm>
          <a:prstGeom prst="straightConnector1">
            <a:avLst/>
          </a:prstGeom>
          <a:ln w="9525">
            <a:solidFill>
              <a:srgbClr val="A14342"/>
            </a:solidFill>
            <a:round/>
          </a:ln>
        </p:spPr>
      </p:cxnSp>
      <p:cxnSp>
        <p:nvCxnSpPr>
          <p:cNvPr id="53" name="Google Shape;34;p6"/>
          <p:cNvCxnSpPr/>
          <p:nvPr/>
        </p:nvCxnSpPr>
        <p:spPr>
          <a:xfrm>
            <a:off x="374400" y="360"/>
            <a:ext cx="360" cy="5245560"/>
          </a:xfrm>
          <a:prstGeom prst="straightConnector1">
            <a:avLst/>
          </a:prstGeom>
          <a:ln w="9525">
            <a:solidFill>
              <a:srgbClr val="A14342"/>
            </a:solidFill>
            <a:round/>
          </a:ln>
        </p:spPr>
      </p:cxnSp>
      <p:cxnSp>
        <p:nvCxnSpPr>
          <p:cNvPr id="54" name="Google Shape;35;p6"/>
          <p:cNvCxnSpPr/>
          <p:nvPr/>
        </p:nvCxnSpPr>
        <p:spPr>
          <a:xfrm>
            <a:off x="-6120" y="387720"/>
            <a:ext cx="9175680" cy="360"/>
          </a:xfrm>
          <a:prstGeom prst="straightConnector1">
            <a:avLst/>
          </a:prstGeom>
          <a:ln w="9525">
            <a:solidFill>
              <a:srgbClr val="A14342"/>
            </a:solidFill>
            <a:round/>
          </a:ln>
        </p:spPr>
      </p:cxnSp>
      <p:cxnSp>
        <p:nvCxnSpPr>
          <p:cNvPr id="55" name="Google Shape;36;p6"/>
          <p:cNvCxnSpPr/>
          <p:nvPr/>
        </p:nvCxnSpPr>
        <p:spPr>
          <a:xfrm>
            <a:off x="374400" y="360"/>
            <a:ext cx="360" cy="5245560"/>
          </a:xfrm>
          <a:prstGeom prst="straightConnector1">
            <a:avLst/>
          </a:prstGeom>
          <a:ln w="9525">
            <a:solidFill>
              <a:srgbClr val="A14342"/>
            </a:solidFill>
            <a:round/>
          </a:ln>
        </p:spPr>
      </p:cxnSp>
    </p:spTree>
  </p:cSld>
  <p:clrMap bg1="lt1" tx1="dk1" bg2="lt2" tx2="dk2" accent1="accent1" accent2="accent2" accent3="accent3" accent4="accent4" accent5="accent5" accent6="accent6" hlink="hlink" folHlink="folHlink"/>
  <p:sldLayoutIdLst>
    <p:sldLayoutId id="214748367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7" name="PlaceHolder 1"/>
          <p:cNvSpPr>
            <a:spLocks noGrp="1"/>
          </p:cNvSpPr>
          <p:nvPr>
            <p:ph type="title"/>
          </p:nvPr>
        </p:nvSpPr>
        <p:spPr>
          <a:xfrm>
            <a:off x="720000" y="444960"/>
            <a:ext cx="476352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8" name="PlaceHolder 1"/>
          <p:cNvSpPr>
            <a:spLocks noGrp="1"/>
          </p:cNvSpPr>
          <p:nvPr>
            <p:ph type="title"/>
          </p:nvPr>
        </p:nvSpPr>
        <p:spPr>
          <a:xfrm>
            <a:off x="1768680" y="1307160"/>
            <a:ext cx="5606640" cy="2529000"/>
          </a:xfrm>
          <a:prstGeom prst="rect">
            <a:avLst/>
          </a:prstGeom>
          <a:noFill/>
          <a:ln w="0">
            <a:noFill/>
          </a:ln>
        </p:spPr>
        <p:txBody>
          <a:bodyPr lIns="91440" tIns="91440" rIns="91440" bIns="91440" anchor="ctr">
            <a:noAutofit/>
          </a:bodyPr>
          <a:lstStyle/>
          <a:p>
            <a:pPr indent="0">
              <a:buNone/>
            </a:pPr>
            <a:r>
              <a:rPr lang="fr-FR" sz="6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9" name="PlaceHolder 1"/>
          <p:cNvSpPr>
            <a:spLocks noGrp="1"/>
          </p:cNvSpPr>
          <p:nvPr>
            <p:ph type="title"/>
          </p:nvPr>
        </p:nvSpPr>
        <p:spPr>
          <a:xfrm>
            <a:off x="2135520" y="1441800"/>
            <a:ext cx="4872600" cy="1186920"/>
          </a:xfrm>
          <a:prstGeom prst="rect">
            <a:avLst/>
          </a:prstGeom>
          <a:noFill/>
          <a:ln w="0">
            <a:noFill/>
          </a:ln>
        </p:spPr>
        <p:txBody>
          <a:bodyPr lIns="91440" tIns="91440" rIns="91440" bIns="91440" anchor="b">
            <a:noAutofit/>
          </a:bodyPr>
          <a:lstStyle/>
          <a:p>
            <a:pPr indent="0">
              <a:buNone/>
            </a:pPr>
            <a:r>
              <a:rPr lang="fr-FR" sz="6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60" name="PlaceHolder 1"/>
          <p:cNvSpPr>
            <a:spLocks noGrp="1"/>
          </p:cNvSpPr>
          <p:nvPr>
            <p:ph type="body"/>
          </p:nvPr>
        </p:nvSpPr>
        <p:spPr>
          <a:xfrm>
            <a:off x="0" y="0"/>
            <a:ext cx="9143640" cy="5143320"/>
          </a:xfrm>
          <a:prstGeom prst="rect">
            <a:avLst/>
          </a:prstGeom>
          <a:noFill/>
          <a:ln w="0">
            <a:noFill/>
          </a:ln>
        </p:spPr>
        <p:txBody>
          <a:bodyPr lIns="90000" tIns="45000" rIns="90000" bIns="45000" anchor="t">
            <a:normAutofit/>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
        <p:nvSpPr>
          <p:cNvPr id="61" name="PlaceHolder 2"/>
          <p:cNvSpPr>
            <a:spLocks noGrp="1"/>
          </p:cNvSpPr>
          <p:nvPr>
            <p:ph type="title"/>
          </p:nvPr>
        </p:nvSpPr>
        <p:spPr>
          <a:xfrm>
            <a:off x="720000" y="4014360"/>
            <a:ext cx="7703640" cy="572400"/>
          </a:xfrm>
          <a:prstGeom prst="rect">
            <a:avLst/>
          </a:prstGeom>
          <a:solidFill>
            <a:schemeClr val="lt2"/>
          </a:solidFill>
          <a:ln w="0">
            <a:noFill/>
          </a:ln>
        </p:spPr>
        <p:txBody>
          <a:bodyPr lIns="91440" tIns="91440" rIns="91440" bIns="91440" anchor="t">
            <a:noAutofit/>
          </a:bodyPr>
          <a:lstStyle/>
          <a:p>
            <a:pPr indent="0">
              <a:buNone/>
            </a:pPr>
            <a:r>
              <a:rPr lang="fr-FR" sz="25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8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6" name="PlaceHolder 1"/>
          <p:cNvSpPr>
            <a:spLocks noGrp="1"/>
          </p:cNvSpPr>
          <p:nvPr>
            <p:ph type="title"/>
          </p:nvPr>
        </p:nvSpPr>
        <p:spPr>
          <a:xfrm>
            <a:off x="4012560" y="1592640"/>
            <a:ext cx="4292280" cy="1044720"/>
          </a:xfrm>
          <a:prstGeom prst="rect">
            <a:avLst/>
          </a:prstGeom>
          <a:noFill/>
          <a:ln w="0">
            <a:noFill/>
          </a:ln>
        </p:spPr>
        <p:txBody>
          <a:bodyPr lIns="91440" tIns="91440" rIns="91440" bIns="91440" anchor="b">
            <a:noAutofit/>
          </a:bodyPr>
          <a:lstStyle/>
          <a:p>
            <a:pPr indent="0" algn="ctr">
              <a:lnSpc>
                <a:spcPct val="100000"/>
              </a:lnSpc>
              <a:buNone/>
            </a:pPr>
            <a:r>
              <a:rPr lang="fr-FR" sz="6000" b="0" strike="noStrike" spc="-1">
                <a:solidFill>
                  <a:schemeClr val="accent1"/>
                </a:solidFill>
                <a:latin typeface="Anybody"/>
                <a:ea typeface="Anybody"/>
              </a:rPr>
              <a:t>xx%</a:t>
            </a:r>
            <a:endParaRPr lang="fr-FR" sz="6000" b="0" strike="noStrike" spc="-1">
              <a:solidFill>
                <a:schemeClr val="dk1"/>
              </a:solidFill>
              <a:latin typeface="Arial"/>
            </a:endParaRPr>
          </a:p>
        </p:txBody>
      </p:sp>
      <p:cxnSp>
        <p:nvCxnSpPr>
          <p:cNvPr id="7" name="Google Shape;51;p11"/>
          <p:cNvCxnSpPr/>
          <p:nvPr/>
        </p:nvCxnSpPr>
        <p:spPr>
          <a:xfrm>
            <a:off x="-6120" y="4756320"/>
            <a:ext cx="9175680" cy="360"/>
          </a:xfrm>
          <a:prstGeom prst="straightConnector1">
            <a:avLst/>
          </a:prstGeom>
          <a:ln w="9525">
            <a:solidFill>
              <a:srgbClr val="A14342"/>
            </a:solidFill>
            <a:round/>
          </a:ln>
        </p:spPr>
      </p:cxn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
        <p:nvSpPr>
          <p:cNvPr id="62" name="Google Shape;115;p23"/>
          <p:cNvSpPr/>
          <p:nvPr/>
        </p:nvSpPr>
        <p:spPr>
          <a:xfrm>
            <a:off x="0" y="-10440"/>
            <a:ext cx="9143640" cy="118044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3" name="PlaceHolder 1"/>
          <p:cNvSpPr>
            <a:spLocks noGrp="1"/>
          </p:cNvSpPr>
          <p:nvPr>
            <p:ph type="title"/>
          </p:nvPr>
        </p:nvSpPr>
        <p:spPr>
          <a:xfrm>
            <a:off x="713160" y="539640"/>
            <a:ext cx="7717320" cy="482040"/>
          </a:xfrm>
          <a:prstGeom prst="rect">
            <a:avLst/>
          </a:prstGeom>
          <a:noFill/>
          <a:ln w="0">
            <a:noFill/>
          </a:ln>
        </p:spPr>
        <p:txBody>
          <a:bodyPr lIns="91440" tIns="91440" rIns="91440" bIns="91440" anchor="t">
            <a:noAutofit/>
          </a:bodyPr>
          <a:lstStyle/>
          <a:p>
            <a:pPr indent="0">
              <a:buNone/>
            </a:pPr>
            <a:r>
              <a:rPr lang="fr-FR" sz="22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
        <p:nvSpPr>
          <p:cNvPr id="64" name="Google Shape;118;p24"/>
          <p:cNvSpPr/>
          <p:nvPr/>
        </p:nvSpPr>
        <p:spPr>
          <a:xfrm>
            <a:off x="0" y="-10440"/>
            <a:ext cx="9143640" cy="118044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5" name="PlaceHolder 1"/>
          <p:cNvSpPr>
            <a:spLocks noGrp="1"/>
          </p:cNvSpPr>
          <p:nvPr>
            <p:ph type="title"/>
          </p:nvPr>
        </p:nvSpPr>
        <p:spPr>
          <a:xfrm>
            <a:off x="728640" y="539640"/>
            <a:ext cx="3347280" cy="482040"/>
          </a:xfrm>
          <a:prstGeom prst="rect">
            <a:avLst/>
          </a:prstGeom>
          <a:noFill/>
          <a:ln w="0">
            <a:noFill/>
          </a:ln>
        </p:spPr>
        <p:txBody>
          <a:bodyPr lIns="91440" tIns="91440" rIns="91440" bIns="91440" anchor="t">
            <a:noAutofit/>
          </a:bodyPr>
          <a:lstStyle/>
          <a:p>
            <a:pPr indent="0">
              <a:buNone/>
            </a:pPr>
            <a:r>
              <a:rPr lang="fr-FR" sz="2200" b="0" strike="noStrike" spc="-1">
                <a:solidFill>
                  <a:schemeClr val="dk1"/>
                </a:solidFill>
                <a:latin typeface="Arial"/>
              </a:rPr>
              <a:t>Click to edit the title text format</a:t>
            </a:r>
          </a:p>
        </p:txBody>
      </p:sp>
      <p:sp>
        <p:nvSpPr>
          <p:cNvPr id="66" name="PlaceHolder 2"/>
          <p:cNvSpPr>
            <a:spLocks noGrp="1"/>
          </p:cNvSpPr>
          <p:nvPr>
            <p:ph type="title"/>
          </p:nvPr>
        </p:nvSpPr>
        <p:spPr>
          <a:xfrm>
            <a:off x="4977720" y="539640"/>
            <a:ext cx="3458160" cy="482040"/>
          </a:xfrm>
          <a:prstGeom prst="rect">
            <a:avLst/>
          </a:prstGeom>
          <a:noFill/>
          <a:ln w="0">
            <a:noFill/>
          </a:ln>
        </p:spPr>
        <p:txBody>
          <a:bodyPr lIns="91440" tIns="91440" rIns="91440" bIns="91440" anchor="t">
            <a:noAutofit/>
          </a:bodyPr>
          <a:lstStyle/>
          <a:p>
            <a:pPr indent="0">
              <a:buNone/>
            </a:pPr>
            <a:r>
              <a:rPr lang="fr-FR" sz="22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8"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
        <p:nvSpPr>
          <p:cNvPr id="9" name="PlaceHolder 2"/>
          <p:cNvSpPr>
            <a:spLocks noGrp="1"/>
          </p:cNvSpPr>
          <p:nvPr>
            <p:ph type="title"/>
          </p:nvPr>
        </p:nvSpPr>
        <p:spPr>
          <a:xfrm>
            <a:off x="720000" y="1126080"/>
            <a:ext cx="613800" cy="447120"/>
          </a:xfrm>
          <a:prstGeom prst="rect">
            <a:avLst/>
          </a:prstGeom>
          <a:noFill/>
          <a:ln w="0">
            <a:noFill/>
          </a:ln>
        </p:spPr>
        <p:txBody>
          <a:bodyPr lIns="91440" tIns="91440" rIns="91440" bIns="91440" anchor="t">
            <a:noAutofit/>
          </a:bodyPr>
          <a:lstStyle/>
          <a:p>
            <a:pPr indent="0">
              <a:lnSpc>
                <a:spcPct val="100000"/>
              </a:lnSpc>
              <a:buNone/>
            </a:pPr>
            <a:r>
              <a:rPr lang="fr-FR" sz="2400" b="0" strike="noStrike" spc="-1">
                <a:solidFill>
                  <a:schemeClr val="accent1"/>
                </a:solidFill>
                <a:latin typeface="Anybody"/>
                <a:ea typeface="Anybody"/>
              </a:rPr>
              <a:t>xx%</a:t>
            </a:r>
            <a:endParaRPr lang="fr-FR" sz="2400" b="0" strike="noStrike" spc="-1">
              <a:solidFill>
                <a:schemeClr val="dk1"/>
              </a:solidFill>
              <a:latin typeface="Arial"/>
            </a:endParaRPr>
          </a:p>
        </p:txBody>
      </p:sp>
      <p:sp>
        <p:nvSpPr>
          <p:cNvPr id="10" name="PlaceHolder 3"/>
          <p:cNvSpPr>
            <a:spLocks noGrp="1"/>
          </p:cNvSpPr>
          <p:nvPr>
            <p:ph type="title"/>
          </p:nvPr>
        </p:nvSpPr>
        <p:spPr>
          <a:xfrm>
            <a:off x="720000" y="2364480"/>
            <a:ext cx="613800" cy="447120"/>
          </a:xfrm>
          <a:prstGeom prst="rect">
            <a:avLst/>
          </a:prstGeom>
          <a:noFill/>
          <a:ln w="0">
            <a:noFill/>
          </a:ln>
        </p:spPr>
        <p:txBody>
          <a:bodyPr lIns="91440" tIns="91440" rIns="91440" bIns="91440" anchor="t">
            <a:noAutofit/>
          </a:bodyPr>
          <a:lstStyle/>
          <a:p>
            <a:pPr indent="0">
              <a:lnSpc>
                <a:spcPct val="100000"/>
              </a:lnSpc>
              <a:buNone/>
            </a:pPr>
            <a:r>
              <a:rPr lang="fr-FR" sz="2400" b="0" strike="noStrike" spc="-1">
                <a:solidFill>
                  <a:schemeClr val="accent1"/>
                </a:solidFill>
                <a:latin typeface="Anybody"/>
                <a:ea typeface="Anybody"/>
              </a:rPr>
              <a:t>xx%</a:t>
            </a:r>
            <a:endParaRPr lang="fr-FR" sz="2400" b="0" strike="noStrike" spc="-1">
              <a:solidFill>
                <a:schemeClr val="dk1"/>
              </a:solidFill>
              <a:latin typeface="Arial"/>
            </a:endParaRPr>
          </a:p>
        </p:txBody>
      </p:sp>
      <p:sp>
        <p:nvSpPr>
          <p:cNvPr id="11" name="PlaceHolder 4"/>
          <p:cNvSpPr>
            <a:spLocks noGrp="1"/>
          </p:cNvSpPr>
          <p:nvPr>
            <p:ph type="title"/>
          </p:nvPr>
        </p:nvSpPr>
        <p:spPr>
          <a:xfrm>
            <a:off x="720000" y="3602880"/>
            <a:ext cx="613800" cy="447120"/>
          </a:xfrm>
          <a:prstGeom prst="rect">
            <a:avLst/>
          </a:prstGeom>
          <a:noFill/>
          <a:ln w="0">
            <a:noFill/>
          </a:ln>
        </p:spPr>
        <p:txBody>
          <a:bodyPr lIns="91440" tIns="91440" rIns="91440" bIns="91440" anchor="t">
            <a:noAutofit/>
          </a:bodyPr>
          <a:lstStyle/>
          <a:p>
            <a:pPr indent="0">
              <a:lnSpc>
                <a:spcPct val="100000"/>
              </a:lnSpc>
              <a:buNone/>
            </a:pPr>
            <a:r>
              <a:rPr lang="fr-FR" sz="2400" b="0" strike="noStrike" spc="-1">
                <a:solidFill>
                  <a:schemeClr val="accent1"/>
                </a:solidFill>
                <a:latin typeface="Anybody"/>
                <a:ea typeface="Anybody"/>
              </a:rPr>
              <a:t>xx%</a:t>
            </a:r>
            <a:endParaRPr lang="fr-FR" sz="2400" b="0" strike="noStrike" spc="-1">
              <a:solidFill>
                <a:schemeClr val="dk1"/>
              </a:solidFill>
              <a:latin typeface="Arial"/>
            </a:endParaRPr>
          </a:p>
        </p:txBody>
      </p:sp>
      <p:sp>
        <p:nvSpPr>
          <p:cNvPr id="12" name="PlaceHolder 5"/>
          <p:cNvSpPr>
            <a:spLocks noGrp="1"/>
          </p:cNvSpPr>
          <p:nvPr>
            <p:ph type="title"/>
          </p:nvPr>
        </p:nvSpPr>
        <p:spPr>
          <a:xfrm>
            <a:off x="4250520" y="1126080"/>
            <a:ext cx="613800" cy="447120"/>
          </a:xfrm>
          <a:prstGeom prst="rect">
            <a:avLst/>
          </a:prstGeom>
          <a:noFill/>
          <a:ln w="0">
            <a:noFill/>
          </a:ln>
        </p:spPr>
        <p:txBody>
          <a:bodyPr lIns="91440" tIns="91440" rIns="91440" bIns="91440" anchor="t">
            <a:noAutofit/>
          </a:bodyPr>
          <a:lstStyle/>
          <a:p>
            <a:pPr indent="0">
              <a:lnSpc>
                <a:spcPct val="100000"/>
              </a:lnSpc>
              <a:buNone/>
            </a:pPr>
            <a:r>
              <a:rPr lang="fr-FR" sz="2400" b="0" strike="noStrike" spc="-1">
                <a:solidFill>
                  <a:schemeClr val="accent1"/>
                </a:solidFill>
                <a:latin typeface="Anybody"/>
                <a:ea typeface="Anybody"/>
              </a:rPr>
              <a:t>xx%</a:t>
            </a:r>
            <a:endParaRPr lang="fr-FR" sz="2400" b="0" strike="noStrike" spc="-1">
              <a:solidFill>
                <a:schemeClr val="dk1"/>
              </a:solidFill>
              <a:latin typeface="Arial"/>
            </a:endParaRPr>
          </a:p>
        </p:txBody>
      </p:sp>
      <p:sp>
        <p:nvSpPr>
          <p:cNvPr id="13" name="PlaceHolder 6"/>
          <p:cNvSpPr>
            <a:spLocks noGrp="1"/>
          </p:cNvSpPr>
          <p:nvPr>
            <p:ph type="title"/>
          </p:nvPr>
        </p:nvSpPr>
        <p:spPr>
          <a:xfrm>
            <a:off x="4250520" y="2364480"/>
            <a:ext cx="613800" cy="447120"/>
          </a:xfrm>
          <a:prstGeom prst="rect">
            <a:avLst/>
          </a:prstGeom>
          <a:noFill/>
          <a:ln w="0">
            <a:noFill/>
          </a:ln>
        </p:spPr>
        <p:txBody>
          <a:bodyPr lIns="91440" tIns="91440" rIns="91440" bIns="91440" anchor="t">
            <a:noAutofit/>
          </a:bodyPr>
          <a:lstStyle/>
          <a:p>
            <a:pPr indent="0">
              <a:lnSpc>
                <a:spcPct val="100000"/>
              </a:lnSpc>
              <a:buNone/>
            </a:pPr>
            <a:r>
              <a:rPr lang="fr-FR" sz="2400" b="0" strike="noStrike" spc="-1">
                <a:solidFill>
                  <a:schemeClr val="accent1"/>
                </a:solidFill>
                <a:latin typeface="Anybody"/>
                <a:ea typeface="Anybody"/>
              </a:rPr>
              <a:t>xx%</a:t>
            </a:r>
            <a:endParaRPr lang="fr-FR" sz="2400" b="0" strike="noStrike" spc="-1">
              <a:solidFill>
                <a:schemeClr val="dk1"/>
              </a:solidFill>
              <a:latin typeface="Arial"/>
            </a:endParaRPr>
          </a:p>
        </p:txBody>
      </p:sp>
      <p:sp>
        <p:nvSpPr>
          <p:cNvPr id="14" name="PlaceHolder 7"/>
          <p:cNvSpPr>
            <a:spLocks noGrp="1"/>
          </p:cNvSpPr>
          <p:nvPr>
            <p:ph type="title"/>
          </p:nvPr>
        </p:nvSpPr>
        <p:spPr>
          <a:xfrm>
            <a:off x="4250520" y="3602880"/>
            <a:ext cx="613800" cy="447120"/>
          </a:xfrm>
          <a:prstGeom prst="rect">
            <a:avLst/>
          </a:prstGeom>
          <a:noFill/>
          <a:ln w="0">
            <a:noFill/>
          </a:ln>
        </p:spPr>
        <p:txBody>
          <a:bodyPr lIns="91440" tIns="91440" rIns="91440" bIns="91440" anchor="t">
            <a:noAutofit/>
          </a:bodyPr>
          <a:lstStyle/>
          <a:p>
            <a:pPr indent="0">
              <a:lnSpc>
                <a:spcPct val="100000"/>
              </a:lnSpc>
              <a:buNone/>
            </a:pPr>
            <a:r>
              <a:rPr lang="fr-FR" sz="2400" b="0" strike="noStrike" spc="-1">
                <a:solidFill>
                  <a:schemeClr val="accent1"/>
                </a:solidFill>
                <a:latin typeface="Anybody"/>
                <a:ea typeface="Anybody"/>
              </a:rPr>
              <a:t>xx%</a:t>
            </a:r>
            <a:endParaRPr lang="fr-FR" sz="2400" b="0" strike="noStrike" spc="-1">
              <a:solidFill>
                <a:schemeClr val="dk1"/>
              </a:solidFill>
              <a:latin typeface="Arial"/>
            </a:endParaRPr>
          </a:p>
        </p:txBody>
      </p:sp>
      <p:cxnSp>
        <p:nvCxnSpPr>
          <p:cNvPr id="15" name="Google Shape;67;p13"/>
          <p:cNvCxnSpPr/>
          <p:nvPr/>
        </p:nvCxnSpPr>
        <p:spPr>
          <a:xfrm>
            <a:off x="-6120" y="387720"/>
            <a:ext cx="9175680" cy="360"/>
          </a:xfrm>
          <a:prstGeom prst="straightConnector1">
            <a:avLst/>
          </a:prstGeom>
          <a:ln w="9525">
            <a:solidFill>
              <a:srgbClr val="A14342"/>
            </a:solidFill>
            <a:round/>
          </a:ln>
        </p:spPr>
      </p:cxnSp>
      <p:cxnSp>
        <p:nvCxnSpPr>
          <p:cNvPr id="16" name="Google Shape;68;p13"/>
          <p:cNvCxnSpPr/>
          <p:nvPr/>
        </p:nvCxnSpPr>
        <p:spPr>
          <a:xfrm>
            <a:off x="374400" y="360"/>
            <a:ext cx="360" cy="5245560"/>
          </a:xfrm>
          <a:prstGeom prst="straightConnector1">
            <a:avLst/>
          </a:prstGeom>
          <a:ln w="9525">
            <a:solidFill>
              <a:srgbClr val="A14342"/>
            </a:solidFill>
            <a:round/>
          </a:ln>
        </p:spPr>
      </p:cxn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7" name="PlaceHolder 1"/>
          <p:cNvSpPr>
            <a:spLocks noGrp="1"/>
          </p:cNvSpPr>
          <p:nvPr>
            <p:ph type="title"/>
          </p:nvPr>
        </p:nvSpPr>
        <p:spPr>
          <a:xfrm>
            <a:off x="713160" y="444960"/>
            <a:ext cx="6550560" cy="17586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cxnSp>
        <p:nvCxnSpPr>
          <p:cNvPr id="18" name="Google Shape;72;p14"/>
          <p:cNvCxnSpPr/>
          <p:nvPr/>
        </p:nvCxnSpPr>
        <p:spPr>
          <a:xfrm>
            <a:off x="-6120" y="387720"/>
            <a:ext cx="9175680" cy="360"/>
          </a:xfrm>
          <a:prstGeom prst="straightConnector1">
            <a:avLst/>
          </a:prstGeom>
          <a:ln w="9525">
            <a:solidFill>
              <a:srgbClr val="A14342"/>
            </a:solidFill>
            <a:round/>
          </a:ln>
        </p:spPr>
      </p:cxnSp>
      <p:cxnSp>
        <p:nvCxnSpPr>
          <p:cNvPr id="19" name="Google Shape;73;p14"/>
          <p:cNvCxnSpPr/>
          <p:nvPr/>
        </p:nvCxnSpPr>
        <p:spPr>
          <a:xfrm>
            <a:off x="374400" y="360"/>
            <a:ext cx="360" cy="5245560"/>
          </a:xfrm>
          <a:prstGeom prst="straightConnector1">
            <a:avLst/>
          </a:prstGeom>
          <a:ln w="9525">
            <a:solidFill>
              <a:srgbClr val="A14342"/>
            </a:solidFill>
            <a:round/>
          </a:ln>
        </p:spPr>
      </p:cxnSp>
      <p:cxnSp>
        <p:nvCxnSpPr>
          <p:cNvPr id="20" name="Google Shape;74;p14"/>
          <p:cNvCxnSpPr/>
          <p:nvPr/>
        </p:nvCxnSpPr>
        <p:spPr>
          <a:xfrm>
            <a:off x="-6120" y="2426040"/>
            <a:ext cx="9175680" cy="360"/>
          </a:xfrm>
          <a:prstGeom prst="straightConnector1">
            <a:avLst/>
          </a:prstGeom>
          <a:ln w="9525">
            <a:solidFill>
              <a:srgbClr val="A14342"/>
            </a:solidFill>
            <a:round/>
          </a:ln>
        </p:spPr>
      </p:cxnSp>
      <p:sp>
        <p:nvSpPr>
          <p:cNvPr id="21"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2" name="PlaceHolder 1"/>
          <p:cNvSpPr>
            <a:spLocks noGrp="1"/>
          </p:cNvSpPr>
          <p:nvPr>
            <p:ph type="title"/>
          </p:nvPr>
        </p:nvSpPr>
        <p:spPr>
          <a:xfrm>
            <a:off x="722160" y="444960"/>
            <a:ext cx="4571280" cy="122364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
        <p:nvSpPr>
          <p:cNvPr id="23" name="PlaceHolder 2"/>
          <p:cNvSpPr>
            <a:spLocks noGrp="1"/>
          </p:cNvSpPr>
          <p:nvPr>
            <p:ph type="body"/>
          </p:nvPr>
        </p:nvSpPr>
        <p:spPr>
          <a:xfrm>
            <a:off x="5520600" y="387720"/>
            <a:ext cx="3083400" cy="4755240"/>
          </a:xfrm>
          <a:prstGeom prst="rect">
            <a:avLst/>
          </a:prstGeom>
          <a:noFill/>
          <a:ln w="0">
            <a:noFill/>
          </a:ln>
        </p:spPr>
        <p:txBody>
          <a:bodyPr lIns="90000" tIns="45000" rIns="90000" bIns="45000" anchor="t">
            <a:normAutofit fontScale="62222"/>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cxnSp>
        <p:nvCxnSpPr>
          <p:cNvPr id="24" name="Google Shape;79;p15"/>
          <p:cNvCxnSpPr/>
          <p:nvPr/>
        </p:nvCxnSpPr>
        <p:spPr>
          <a:xfrm>
            <a:off x="-6120" y="387720"/>
            <a:ext cx="9175680" cy="360"/>
          </a:xfrm>
          <a:prstGeom prst="straightConnector1">
            <a:avLst/>
          </a:prstGeom>
          <a:ln w="9525">
            <a:solidFill>
              <a:srgbClr val="A14342"/>
            </a:solidFill>
            <a:round/>
          </a:ln>
        </p:spPr>
      </p:cxn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5"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cxnSp>
        <p:nvCxnSpPr>
          <p:cNvPr id="26" name="Google Shape;88;p16"/>
          <p:cNvCxnSpPr/>
          <p:nvPr/>
        </p:nvCxnSpPr>
        <p:spPr>
          <a:xfrm>
            <a:off x="-6120" y="387720"/>
            <a:ext cx="9175680" cy="360"/>
          </a:xfrm>
          <a:prstGeom prst="straightConnector1">
            <a:avLst/>
          </a:prstGeom>
          <a:ln w="9525">
            <a:solidFill>
              <a:srgbClr val="A14342"/>
            </a:solidFill>
            <a:round/>
          </a:ln>
        </p:spPr>
      </p:cxnSp>
      <p:cxnSp>
        <p:nvCxnSpPr>
          <p:cNvPr id="27" name="Google Shape;89;p16"/>
          <p:cNvCxnSpPr/>
          <p:nvPr/>
        </p:nvCxnSpPr>
        <p:spPr>
          <a:xfrm>
            <a:off x="374400" y="360"/>
            <a:ext cx="360" cy="5245560"/>
          </a:xfrm>
          <a:prstGeom prst="straightConnector1">
            <a:avLst/>
          </a:prstGeom>
          <a:ln w="9525">
            <a:solidFill>
              <a:srgbClr val="A14342"/>
            </a:solidFill>
            <a:round/>
          </a:ln>
        </p:spPr>
      </p:cxn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8"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cxnSp>
        <p:nvCxnSpPr>
          <p:cNvPr id="29" name="Google Shape;100;p17"/>
          <p:cNvCxnSpPr/>
          <p:nvPr/>
        </p:nvCxnSpPr>
        <p:spPr>
          <a:xfrm>
            <a:off x="-6120" y="387720"/>
            <a:ext cx="9175680" cy="360"/>
          </a:xfrm>
          <a:prstGeom prst="straightConnector1">
            <a:avLst/>
          </a:prstGeom>
          <a:ln w="9525">
            <a:solidFill>
              <a:srgbClr val="A14342"/>
            </a:solidFill>
            <a:round/>
          </a:ln>
        </p:spPr>
      </p:cxnSp>
      <p:cxnSp>
        <p:nvCxnSpPr>
          <p:cNvPr id="30" name="Google Shape;101;p17"/>
          <p:cNvCxnSpPr/>
          <p:nvPr/>
        </p:nvCxnSpPr>
        <p:spPr>
          <a:xfrm>
            <a:off x="374400" y="360"/>
            <a:ext cx="360" cy="5245560"/>
          </a:xfrm>
          <a:prstGeom prst="straightConnector1">
            <a:avLst/>
          </a:prstGeom>
          <a:ln w="9525">
            <a:solidFill>
              <a:srgbClr val="A14342"/>
            </a:solidFill>
            <a:round/>
          </a:ln>
        </p:spPr>
      </p:cxn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Google Shape;125;p25"/>
          <p:cNvGrpSpPr/>
          <p:nvPr/>
        </p:nvGrpSpPr>
        <p:grpSpPr>
          <a:xfrm>
            <a:off x="-6120" y="360"/>
            <a:ext cx="9175320" cy="5245200"/>
            <a:chOff x="-6120" y="360"/>
            <a:chExt cx="9175320" cy="5245200"/>
          </a:xfrm>
        </p:grpSpPr>
        <p:cxnSp>
          <p:nvCxnSpPr>
            <p:cNvPr id="68" name="Google Shape;126;p25"/>
            <p:cNvCxnSpPr/>
            <p:nvPr/>
          </p:nvCxnSpPr>
          <p:spPr>
            <a:xfrm>
              <a:off x="5682960" y="360"/>
              <a:ext cx="360" cy="5245560"/>
            </a:xfrm>
            <a:prstGeom prst="straightConnector1">
              <a:avLst/>
            </a:prstGeom>
            <a:ln w="9525">
              <a:solidFill>
                <a:srgbClr val="A14342"/>
              </a:solidFill>
              <a:round/>
            </a:ln>
          </p:spPr>
        </p:cxnSp>
        <p:cxnSp>
          <p:nvCxnSpPr>
            <p:cNvPr id="69" name="Google Shape;127;p25"/>
            <p:cNvCxnSpPr/>
            <p:nvPr/>
          </p:nvCxnSpPr>
          <p:spPr>
            <a:xfrm>
              <a:off x="8766720" y="360"/>
              <a:ext cx="360" cy="5245560"/>
            </a:xfrm>
            <a:prstGeom prst="straightConnector1">
              <a:avLst/>
            </a:prstGeom>
            <a:ln w="9525">
              <a:solidFill>
                <a:srgbClr val="A14342"/>
              </a:solidFill>
              <a:round/>
            </a:ln>
          </p:spPr>
        </p:cxnSp>
        <p:cxnSp>
          <p:nvCxnSpPr>
            <p:cNvPr id="70" name="Google Shape;128;p25"/>
            <p:cNvCxnSpPr/>
            <p:nvPr/>
          </p:nvCxnSpPr>
          <p:spPr>
            <a:xfrm>
              <a:off x="-6120" y="3843720"/>
              <a:ext cx="9175680" cy="360"/>
            </a:xfrm>
            <a:prstGeom prst="straightConnector1">
              <a:avLst/>
            </a:prstGeom>
            <a:ln w="9525">
              <a:solidFill>
                <a:srgbClr val="A14342"/>
              </a:solidFill>
              <a:round/>
            </a:ln>
          </p:spPr>
        </p:cxnSp>
      </p:grpSp>
      <p:sp>
        <p:nvSpPr>
          <p:cNvPr id="71" name="PlaceHolder 1"/>
          <p:cNvSpPr>
            <a:spLocks noGrp="1"/>
          </p:cNvSpPr>
          <p:nvPr>
            <p:ph type="title"/>
          </p:nvPr>
        </p:nvSpPr>
        <p:spPr>
          <a:xfrm>
            <a:off x="866880" y="619200"/>
            <a:ext cx="4638240" cy="31428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5500" b="0" strike="noStrike" spc="-1">
                <a:solidFill>
                  <a:schemeClr val="dk2"/>
                </a:solidFill>
                <a:latin typeface="Anybody"/>
                <a:ea typeface="Anybody"/>
              </a:rPr>
              <a:t>Tic Tac Toe Game Project</a:t>
            </a:r>
            <a:endParaRPr lang="fr-FR" sz="5500" b="0" strike="noStrike" spc="-1">
              <a:solidFill>
                <a:schemeClr val="dk1"/>
              </a:solidFill>
              <a:latin typeface="Arial"/>
            </a:endParaRPr>
          </a:p>
        </p:txBody>
      </p:sp>
      <p:sp>
        <p:nvSpPr>
          <p:cNvPr id="72" name="PlaceHolder 2"/>
          <p:cNvSpPr>
            <a:spLocks noGrp="1"/>
          </p:cNvSpPr>
          <p:nvPr>
            <p:ph type="subTitle"/>
          </p:nvPr>
        </p:nvSpPr>
        <p:spPr>
          <a:xfrm>
            <a:off x="866880" y="3971880"/>
            <a:ext cx="4638240" cy="68544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600" b="0" strike="noStrike" spc="-1" dirty="0">
                <a:solidFill>
                  <a:schemeClr val="dk1"/>
                </a:solidFill>
                <a:latin typeface="Open Sans"/>
                <a:ea typeface="Open Sans"/>
              </a:rPr>
              <a:t>A detailed overview of the development and features of a unique Tic Tac Toe </a:t>
            </a:r>
            <a:r>
              <a:rPr lang="en" sz="1600" b="0" strike="noStrike" spc="-1" dirty="0" smtClean="0">
                <a:solidFill>
                  <a:schemeClr val="dk1"/>
                </a:solidFill>
                <a:latin typeface="Open Sans"/>
                <a:ea typeface="Open Sans"/>
              </a:rPr>
              <a:t>game.</a:t>
            </a:r>
            <a:endParaRPr lang="en-US" sz="1600" b="0" strike="noStrike" spc="-1" dirty="0">
              <a:solidFill>
                <a:srgbClr val="000000"/>
              </a:solidFill>
              <a:latin typeface="OpenSymbol"/>
            </a:endParaRPr>
          </a:p>
        </p:txBody>
      </p:sp>
      <p:sp>
        <p:nvSpPr>
          <p:cNvPr id="73" name="Google Shape;131;p25"/>
          <p:cNvSpPr/>
          <p:nvPr/>
        </p:nvSpPr>
        <p:spPr>
          <a:xfrm>
            <a:off x="5683320" y="387720"/>
            <a:ext cx="3083400" cy="4755240"/>
          </a:xfrm>
          <a:prstGeom prst="round2SameRect">
            <a:avLst>
              <a:gd name="adj1" fmla="val 50000"/>
              <a:gd name="adj2" fmla="val 0"/>
            </a:avLst>
          </a:prstGeom>
          <a:blipFill rotWithShape="0">
            <a:blip r:embed="rId2"/>
            <a:srcRect/>
            <a:stretch/>
          </a:blipFill>
          <a:ln w="9525">
            <a:solidFill>
              <a:srgbClr val="A14342"/>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OpenSymbo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714240" y="447840"/>
            <a:ext cx="6552720" cy="176184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2600" b="0" strike="noStrike" spc="-1">
                <a:solidFill>
                  <a:schemeClr val="dk2"/>
                </a:solidFill>
                <a:latin typeface="Anybody"/>
                <a:ea typeface="Anybody"/>
              </a:rPr>
              <a:t>User Interface and Experience Design</a:t>
            </a:r>
            <a:endParaRPr lang="fr-FR" sz="2600" b="0" strike="noStrike" spc="-1">
              <a:solidFill>
                <a:schemeClr val="dk1"/>
              </a:solidFill>
              <a:latin typeface="Arial"/>
            </a:endParaRPr>
          </a:p>
        </p:txBody>
      </p:sp>
      <p:sp>
        <p:nvSpPr>
          <p:cNvPr id="103" name="PlaceHolder 2"/>
          <p:cNvSpPr>
            <a:spLocks noGrp="1"/>
          </p:cNvSpPr>
          <p:nvPr>
            <p:ph type="subTitle"/>
          </p:nvPr>
        </p:nvSpPr>
        <p:spPr>
          <a:xfrm>
            <a:off x="4152960" y="2600280"/>
            <a:ext cx="4762080" cy="231408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Open Sans"/>
                <a:ea typeface="Open Sans"/>
              </a:rPr>
              <a:t>The user interface is crafted to be intuitive and accessible, featuring clear navigation and responsive design. The aesthetic appeal is enhanced through CSS, ensuring that players have an enjoyable and immersive gaming experience, whether playing on desktop or mobile devices.</a:t>
            </a:r>
            <a:endParaRPr lang="en-US" sz="1200" b="0" strike="noStrike" spc="-1">
              <a:solidFill>
                <a:srgbClr val="000000"/>
              </a:solidFill>
              <a:latin typeface="OpenSymbo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714240" y="447840"/>
            <a:ext cx="6552720" cy="176184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2600" b="0" strike="noStrike" spc="-1">
                <a:solidFill>
                  <a:schemeClr val="dk2"/>
                </a:solidFill>
                <a:latin typeface="Anybody"/>
                <a:ea typeface="Anybody"/>
              </a:rPr>
              <a:t>Conclusions</a:t>
            </a:r>
            <a:endParaRPr lang="fr-FR" sz="2600" b="0" strike="noStrike" spc="-1">
              <a:solidFill>
                <a:schemeClr val="dk1"/>
              </a:solidFill>
              <a:latin typeface="Arial"/>
            </a:endParaRPr>
          </a:p>
        </p:txBody>
      </p:sp>
      <p:sp>
        <p:nvSpPr>
          <p:cNvPr id="105" name="PlaceHolder 2"/>
          <p:cNvSpPr>
            <a:spLocks noGrp="1"/>
          </p:cNvSpPr>
          <p:nvPr>
            <p:ph type="subTitle"/>
          </p:nvPr>
        </p:nvSpPr>
        <p:spPr>
          <a:xfrm>
            <a:off x="4152960" y="2600280"/>
            <a:ext cx="4762080" cy="231408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Open Sans"/>
                <a:ea typeface="Open Sans"/>
              </a:rPr>
              <a:t>In conclusion, the Tic Tac Toe project showcases not only technical programming skills but also creativity in game design. The implementation of an AI opponent elevates the game experience, making it a dynamic platform for users. The project successfully meets its objectives, contributing to both user enjoyment and skill development.</a:t>
            </a:r>
            <a:endParaRPr lang="en-US" sz="1200" b="0" strike="noStrike" spc="-1">
              <a:solidFill>
                <a:srgbClr val="000000"/>
              </a:solidFill>
              <a:latin typeface="OpenSymbo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PlaceHolder 1"/>
          <p:cNvSpPr>
            <a:spLocks noGrp="1"/>
          </p:cNvSpPr>
          <p:nvPr>
            <p:ph type="title"/>
          </p:nvPr>
        </p:nvSpPr>
        <p:spPr>
          <a:xfrm>
            <a:off x="714240" y="447840"/>
            <a:ext cx="6552720" cy="176184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2600" b="0" strike="noStrike" spc="-1">
                <a:solidFill>
                  <a:schemeClr val="dk2"/>
                </a:solidFill>
                <a:latin typeface="Anybody"/>
                <a:ea typeface="Anybody"/>
              </a:rPr>
              <a:t>Introduction</a:t>
            </a:r>
            <a:endParaRPr lang="fr-FR" sz="2600" b="0" strike="noStrike" spc="-1">
              <a:solidFill>
                <a:schemeClr val="dk1"/>
              </a:solidFill>
              <a:latin typeface="Arial"/>
            </a:endParaRPr>
          </a:p>
        </p:txBody>
      </p:sp>
      <p:sp>
        <p:nvSpPr>
          <p:cNvPr id="75" name="PlaceHolder 2"/>
          <p:cNvSpPr>
            <a:spLocks noGrp="1"/>
          </p:cNvSpPr>
          <p:nvPr>
            <p:ph type="subTitle"/>
          </p:nvPr>
        </p:nvSpPr>
        <p:spPr>
          <a:xfrm>
            <a:off x="4152960" y="2600280"/>
            <a:ext cx="4762080" cy="231408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Open Sans"/>
                <a:ea typeface="Open Sans"/>
              </a:rPr>
              <a:t>This presentation delves into the Tic Tac Toe project developed as part of an internship, highlighting the unique features, technology used, and the implementation of an AI opponent.</a:t>
            </a:r>
            <a:endParaRPr lang="en-US" sz="1200" b="0" strike="noStrike" spc="-1">
              <a:solidFill>
                <a:srgbClr val="000000"/>
              </a:solidFill>
              <a:latin typeface="OpenSymbo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PlaceHolder 1"/>
          <p:cNvSpPr>
            <a:spLocks noGrp="1"/>
          </p:cNvSpPr>
          <p:nvPr>
            <p:ph type="title"/>
          </p:nvPr>
        </p:nvSpPr>
        <p:spPr>
          <a:xfrm>
            <a:off x="4295880" y="2009880"/>
            <a:ext cx="4228920" cy="290484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4000" b="0" strike="noStrike" spc="-1">
                <a:solidFill>
                  <a:schemeClr val="dk2"/>
                </a:solidFill>
                <a:latin typeface="Anybody"/>
                <a:ea typeface="Anybody"/>
              </a:rPr>
              <a:t>Project Overview</a:t>
            </a:r>
            <a:endParaRPr lang="fr-FR" sz="4000" b="0" strike="noStrike" spc="-1">
              <a:solidFill>
                <a:schemeClr val="dk1"/>
              </a:solidFill>
              <a:latin typeface="Arial"/>
            </a:endParaRPr>
          </a:p>
        </p:txBody>
      </p:sp>
      <p:sp>
        <p:nvSpPr>
          <p:cNvPr id="77" name="PlaceHolder 2"/>
          <p:cNvSpPr>
            <a:spLocks noGrp="1"/>
          </p:cNvSpPr>
          <p:nvPr>
            <p:ph type="title"/>
          </p:nvPr>
        </p:nvSpPr>
        <p:spPr>
          <a:xfrm>
            <a:off x="4295880" y="638280"/>
            <a:ext cx="1647360" cy="91404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6000" b="0" strike="noStrike" spc="-1">
                <a:solidFill>
                  <a:schemeClr val="accent1"/>
                </a:solidFill>
                <a:latin typeface="Anybody"/>
                <a:ea typeface="Anybody"/>
              </a:rPr>
              <a:t>01</a:t>
            </a:r>
            <a:endParaRPr lang="fr-FR" sz="6000" b="0" strike="noStrike" spc="-1">
              <a:solidFill>
                <a:schemeClr val="dk1"/>
              </a:solidFill>
              <a:latin typeface="Arial"/>
            </a:endParaRPr>
          </a:p>
        </p:txBody>
      </p:sp>
      <p:sp>
        <p:nvSpPr>
          <p:cNvPr id="78" name="Google Shape;170;p29"/>
          <p:cNvSpPr/>
          <p:nvPr/>
        </p:nvSpPr>
        <p:spPr>
          <a:xfrm>
            <a:off x="628560" y="387720"/>
            <a:ext cx="3083400" cy="4755240"/>
          </a:xfrm>
          <a:prstGeom prst="round2SameRect">
            <a:avLst>
              <a:gd name="adj1" fmla="val 16667"/>
              <a:gd name="adj2" fmla="val 0"/>
            </a:avLst>
          </a:prstGeom>
          <a:blipFill rotWithShape="0">
            <a:blip r:embed="rId2"/>
            <a:srcRect/>
            <a:stretch/>
          </a:blipFill>
          <a:ln w="9525">
            <a:solidFill>
              <a:srgbClr val="A14342"/>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OpenSymbol"/>
            </a:endParaRPr>
          </a:p>
        </p:txBody>
      </p:sp>
      <p:cxnSp>
        <p:nvCxnSpPr>
          <p:cNvPr id="79" name="Google Shape;171;p29"/>
          <p:cNvCxnSpPr/>
          <p:nvPr/>
        </p:nvCxnSpPr>
        <p:spPr>
          <a:xfrm>
            <a:off x="3712320" y="360"/>
            <a:ext cx="360" cy="5245560"/>
          </a:xfrm>
          <a:prstGeom prst="straightConnector1">
            <a:avLst/>
          </a:prstGeom>
          <a:ln w="9525">
            <a:solidFill>
              <a:srgbClr val="A14342"/>
            </a:solidFill>
            <a:round/>
          </a:ln>
        </p:spPr>
      </p:cxn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PlaceHolder 1"/>
          <p:cNvSpPr>
            <a:spLocks noGrp="1"/>
          </p:cNvSpPr>
          <p:nvPr>
            <p:ph type="title"/>
          </p:nvPr>
        </p:nvSpPr>
        <p:spPr>
          <a:xfrm>
            <a:off x="714240" y="447840"/>
            <a:ext cx="6552720" cy="176184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2600" b="0" strike="noStrike" spc="-1">
                <a:solidFill>
                  <a:schemeClr val="dk2"/>
                </a:solidFill>
                <a:latin typeface="Anybody"/>
                <a:ea typeface="Anybody"/>
              </a:rPr>
              <a:t>Introduction to the Tic Tac Toe Game</a:t>
            </a:r>
            <a:endParaRPr lang="fr-FR" sz="2600" b="0" strike="noStrike" spc="-1">
              <a:solidFill>
                <a:schemeClr val="dk1"/>
              </a:solidFill>
              <a:latin typeface="Arial"/>
            </a:endParaRPr>
          </a:p>
        </p:txBody>
      </p:sp>
      <p:sp>
        <p:nvSpPr>
          <p:cNvPr id="81" name="PlaceHolder 2"/>
          <p:cNvSpPr>
            <a:spLocks noGrp="1"/>
          </p:cNvSpPr>
          <p:nvPr>
            <p:ph type="subTitle"/>
          </p:nvPr>
        </p:nvSpPr>
        <p:spPr>
          <a:xfrm>
            <a:off x="4152960" y="2600280"/>
            <a:ext cx="4762080" cy="231408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Open Sans"/>
                <a:ea typeface="Open Sans"/>
              </a:rPr>
              <a:t>The Tic Tac Toe game is a classic and widely recognized game that has been revitalized through this project. It allows players to engage in strategic gameplay against either a human or an AI opponent. The project aims to provide an entertaining experience while demonstrating programming skills.</a:t>
            </a:r>
            <a:endParaRPr lang="en-US" sz="1200" b="0" strike="noStrike" spc="-1">
              <a:solidFill>
                <a:srgbClr val="000000"/>
              </a:solidFill>
              <a:latin typeface="OpenSymbo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714240" y="447840"/>
            <a:ext cx="6552720" cy="176184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2600" b="0" strike="noStrike" spc="-1">
                <a:solidFill>
                  <a:schemeClr val="dk2"/>
                </a:solidFill>
                <a:latin typeface="Anybody"/>
                <a:ea typeface="Anybody"/>
              </a:rPr>
              <a:t>Technology Stack: HTML, CSS, JavaScript</a:t>
            </a:r>
            <a:endParaRPr lang="fr-FR" sz="2600" b="0" strike="noStrike" spc="-1">
              <a:solidFill>
                <a:schemeClr val="dk1"/>
              </a:solidFill>
              <a:latin typeface="Arial"/>
            </a:endParaRPr>
          </a:p>
        </p:txBody>
      </p:sp>
      <p:sp>
        <p:nvSpPr>
          <p:cNvPr id="83" name="PlaceHolder 2"/>
          <p:cNvSpPr>
            <a:spLocks noGrp="1"/>
          </p:cNvSpPr>
          <p:nvPr>
            <p:ph type="subTitle"/>
          </p:nvPr>
        </p:nvSpPr>
        <p:spPr>
          <a:xfrm>
            <a:off x="4152960" y="2600280"/>
            <a:ext cx="4762080" cy="231408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Open Sans"/>
                <a:ea typeface="Open Sans"/>
              </a:rPr>
              <a:t>This project employs HTML for the structure of the game interface, CSS for styling enhancements that improve user experience, and JavaScript to implement the game logic and interactivity. Together, these technologies create a seamless and responsive gaming experience.</a:t>
            </a:r>
            <a:endParaRPr lang="en-US" sz="1200" b="0" strike="noStrike" spc="-1">
              <a:solidFill>
                <a:srgbClr val="000000"/>
              </a:solidFill>
              <a:latin typeface="OpenSymbo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723960" y="447840"/>
            <a:ext cx="4571640" cy="12283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2600" b="0" strike="noStrike" spc="-1">
                <a:solidFill>
                  <a:schemeClr val="dk2"/>
                </a:solidFill>
                <a:latin typeface="Anybody"/>
                <a:ea typeface="Anybody"/>
              </a:rPr>
              <a:t>Project Objectives and Goals</a:t>
            </a:r>
            <a:endParaRPr lang="fr-FR" sz="2600" b="0" strike="noStrike" spc="-1">
              <a:solidFill>
                <a:schemeClr val="dk1"/>
              </a:solidFill>
              <a:latin typeface="Arial"/>
            </a:endParaRPr>
          </a:p>
        </p:txBody>
      </p:sp>
      <p:sp>
        <p:nvSpPr>
          <p:cNvPr id="85" name="PlaceHolder 2"/>
          <p:cNvSpPr>
            <a:spLocks noGrp="1"/>
          </p:cNvSpPr>
          <p:nvPr>
            <p:ph type="subTitle"/>
          </p:nvPr>
        </p:nvSpPr>
        <p:spPr>
          <a:xfrm>
            <a:off x="714240" y="1790640"/>
            <a:ext cx="4571640" cy="27810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Open Sans"/>
                <a:ea typeface="Open Sans"/>
              </a:rPr>
              <a:t>The primary objectives of the Tic Tac Toe project include enhancing programming skills, creating a user-friendly game interface, and implementing an AI opponent that challenges players. The project aims to merge entertainment with education, enabling players to sharpen their strategic thinking while enjoying a classic game.</a:t>
            </a:r>
            <a:endParaRPr lang="en-US" sz="1200" b="0" strike="noStrike" spc="-1">
              <a:solidFill>
                <a:srgbClr val="000000"/>
              </a:solidFill>
              <a:latin typeface="OpenSymbol"/>
            </a:endParaRPr>
          </a:p>
        </p:txBody>
      </p:sp>
      <p:sp>
        <p:nvSpPr>
          <p:cNvPr id="86" name="Google Shape;178;p30"/>
          <p:cNvSpPr/>
          <p:nvPr/>
        </p:nvSpPr>
        <p:spPr>
          <a:xfrm>
            <a:off x="5520600" y="387720"/>
            <a:ext cx="3083400" cy="4755240"/>
          </a:xfrm>
          <a:prstGeom prst="roundRect">
            <a:avLst>
              <a:gd name="adj" fmla="val 50000"/>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OpenSymbol"/>
            </a:endParaRPr>
          </a:p>
        </p:txBody>
      </p:sp>
      <p:grpSp>
        <p:nvGrpSpPr>
          <p:cNvPr id="87" name="Google Shape;179;p30"/>
          <p:cNvGrpSpPr/>
          <p:nvPr/>
        </p:nvGrpSpPr>
        <p:grpSpPr>
          <a:xfrm>
            <a:off x="5520600" y="360"/>
            <a:ext cx="3083760" cy="5245200"/>
            <a:chOff x="5520600" y="360"/>
            <a:chExt cx="3083760" cy="5245200"/>
          </a:xfrm>
        </p:grpSpPr>
        <p:cxnSp>
          <p:nvCxnSpPr>
            <p:cNvPr id="88" name="Google Shape;180;p30"/>
            <p:cNvCxnSpPr/>
            <p:nvPr/>
          </p:nvCxnSpPr>
          <p:spPr>
            <a:xfrm>
              <a:off x="5520600" y="360"/>
              <a:ext cx="360" cy="5245560"/>
            </a:xfrm>
            <a:prstGeom prst="straightConnector1">
              <a:avLst/>
            </a:prstGeom>
            <a:ln w="9525">
              <a:solidFill>
                <a:srgbClr val="A14342"/>
              </a:solidFill>
              <a:round/>
            </a:ln>
          </p:spPr>
        </p:cxnSp>
        <p:cxnSp>
          <p:nvCxnSpPr>
            <p:cNvPr id="89" name="Google Shape;181;p30"/>
            <p:cNvCxnSpPr/>
            <p:nvPr/>
          </p:nvCxnSpPr>
          <p:spPr>
            <a:xfrm>
              <a:off x="8604360" y="360"/>
              <a:ext cx="360" cy="5245560"/>
            </a:xfrm>
            <a:prstGeom prst="straightConnector1">
              <a:avLst/>
            </a:prstGeom>
            <a:ln w="9525">
              <a:solidFill>
                <a:srgbClr val="A14342"/>
              </a:solidFill>
              <a:round/>
            </a:ln>
          </p:spPr>
        </p:cxnSp>
      </p:gr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4295880" y="2009880"/>
            <a:ext cx="4228920" cy="290484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4000" b="0" strike="noStrike" spc="-1">
                <a:solidFill>
                  <a:schemeClr val="dk2"/>
                </a:solidFill>
                <a:latin typeface="Anybody"/>
                <a:ea typeface="Anybody"/>
              </a:rPr>
              <a:t>Game Features</a:t>
            </a:r>
            <a:endParaRPr lang="fr-FR" sz="4000" b="0" strike="noStrike" spc="-1">
              <a:solidFill>
                <a:schemeClr val="dk1"/>
              </a:solidFill>
              <a:latin typeface="Arial"/>
            </a:endParaRPr>
          </a:p>
        </p:txBody>
      </p:sp>
      <p:sp>
        <p:nvSpPr>
          <p:cNvPr id="91" name="PlaceHolder 2"/>
          <p:cNvSpPr>
            <a:spLocks noGrp="1"/>
          </p:cNvSpPr>
          <p:nvPr>
            <p:ph type="title"/>
          </p:nvPr>
        </p:nvSpPr>
        <p:spPr>
          <a:xfrm>
            <a:off x="4295880" y="638280"/>
            <a:ext cx="1647360" cy="91404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6000" b="0" strike="noStrike" spc="-1">
                <a:solidFill>
                  <a:schemeClr val="accent1"/>
                </a:solidFill>
                <a:latin typeface="Anybody"/>
                <a:ea typeface="Anybody"/>
              </a:rPr>
              <a:t>02</a:t>
            </a:r>
            <a:endParaRPr lang="fr-FR" sz="6000" b="0" strike="noStrike" spc="-1">
              <a:solidFill>
                <a:schemeClr val="dk1"/>
              </a:solidFill>
              <a:latin typeface="Arial"/>
            </a:endParaRPr>
          </a:p>
        </p:txBody>
      </p:sp>
      <p:sp>
        <p:nvSpPr>
          <p:cNvPr id="92" name="Google Shape;170;p29"/>
          <p:cNvSpPr/>
          <p:nvPr/>
        </p:nvSpPr>
        <p:spPr>
          <a:xfrm>
            <a:off x="628560" y="387720"/>
            <a:ext cx="3083400" cy="4755240"/>
          </a:xfrm>
          <a:prstGeom prst="round2SameRect">
            <a:avLst>
              <a:gd name="adj1" fmla="val 16667"/>
              <a:gd name="adj2" fmla="val 0"/>
            </a:avLst>
          </a:prstGeom>
          <a:blipFill rotWithShape="0">
            <a:blip r:embed="rId2"/>
            <a:srcRect/>
            <a:stretch/>
          </a:blipFill>
          <a:ln w="9525">
            <a:solidFill>
              <a:srgbClr val="A14342"/>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OpenSymbol"/>
            </a:endParaRPr>
          </a:p>
        </p:txBody>
      </p:sp>
      <p:cxnSp>
        <p:nvCxnSpPr>
          <p:cNvPr id="93" name="Google Shape;171;p29"/>
          <p:cNvCxnSpPr/>
          <p:nvPr/>
        </p:nvCxnSpPr>
        <p:spPr>
          <a:xfrm>
            <a:off x="3712320" y="360"/>
            <a:ext cx="360" cy="5245560"/>
          </a:xfrm>
          <a:prstGeom prst="straightConnector1">
            <a:avLst/>
          </a:prstGeom>
          <a:ln w="9525">
            <a:solidFill>
              <a:srgbClr val="A14342"/>
            </a:solidFill>
            <a:round/>
          </a:ln>
        </p:spPr>
      </p:cxn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714240" y="447840"/>
            <a:ext cx="6552720" cy="176184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2600" b="0" strike="noStrike" spc="-1">
                <a:solidFill>
                  <a:schemeClr val="dk2"/>
                </a:solidFill>
                <a:latin typeface="Anybody"/>
                <a:ea typeface="Anybody"/>
              </a:rPr>
              <a:t>Unique Aspects of the Game</a:t>
            </a:r>
            <a:endParaRPr lang="fr-FR" sz="2600" b="0" strike="noStrike" spc="-1">
              <a:solidFill>
                <a:schemeClr val="dk1"/>
              </a:solidFill>
              <a:latin typeface="Arial"/>
            </a:endParaRPr>
          </a:p>
        </p:txBody>
      </p:sp>
      <p:sp>
        <p:nvSpPr>
          <p:cNvPr id="95" name="PlaceHolder 2"/>
          <p:cNvSpPr>
            <a:spLocks noGrp="1"/>
          </p:cNvSpPr>
          <p:nvPr>
            <p:ph type="subTitle"/>
          </p:nvPr>
        </p:nvSpPr>
        <p:spPr>
          <a:xfrm>
            <a:off x="4152960" y="2600280"/>
            <a:ext cx="4762080" cy="231408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Open Sans"/>
                <a:ea typeface="Open Sans"/>
              </a:rPr>
              <a:t>This Tic Tac Toe game distinguishes itself with interactive elements and visually appealing design. It incorporates features such as score tracking, player statistics, and an option to play against a sophisticated AI opponent, providing varied challenges for players of all skill levels.</a:t>
            </a:r>
            <a:endParaRPr lang="en-US" sz="1200" b="0" strike="noStrike" spc="-1">
              <a:solidFill>
                <a:srgbClr val="000000"/>
              </a:solidFill>
              <a:latin typeface="OpenSymbo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723960" y="447840"/>
            <a:ext cx="4571640" cy="12283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2600" b="0" strike="noStrike" spc="-1">
                <a:solidFill>
                  <a:schemeClr val="dk2"/>
                </a:solidFill>
                <a:latin typeface="Anybody"/>
                <a:ea typeface="Anybody"/>
              </a:rPr>
              <a:t>AI Opponent Functionality</a:t>
            </a:r>
            <a:endParaRPr lang="fr-FR" sz="2600" b="0" strike="noStrike" spc="-1">
              <a:solidFill>
                <a:schemeClr val="dk1"/>
              </a:solidFill>
              <a:latin typeface="Arial"/>
            </a:endParaRPr>
          </a:p>
        </p:txBody>
      </p:sp>
      <p:sp>
        <p:nvSpPr>
          <p:cNvPr id="97" name="PlaceHolder 2"/>
          <p:cNvSpPr>
            <a:spLocks noGrp="1"/>
          </p:cNvSpPr>
          <p:nvPr>
            <p:ph type="subTitle"/>
          </p:nvPr>
        </p:nvSpPr>
        <p:spPr>
          <a:xfrm>
            <a:off x="714240" y="1790640"/>
            <a:ext cx="4571640" cy="27810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Open Sans"/>
                <a:ea typeface="Open Sans"/>
              </a:rPr>
              <a:t>The AI opponent is programmed to assess potential moves and respond intelligently, providing a competitive gaming experience. Utilizing algorithms, it decides on optimal strategies, ensuring that players face engaging challenges that require thoughtful responses and tactics.</a:t>
            </a:r>
            <a:endParaRPr lang="en-US" sz="1200" b="0" strike="noStrike" spc="-1">
              <a:solidFill>
                <a:srgbClr val="000000"/>
              </a:solidFill>
              <a:latin typeface="OpenSymbol"/>
            </a:endParaRPr>
          </a:p>
        </p:txBody>
      </p:sp>
      <p:sp>
        <p:nvSpPr>
          <p:cNvPr id="98" name="Google Shape;178;p30"/>
          <p:cNvSpPr/>
          <p:nvPr/>
        </p:nvSpPr>
        <p:spPr>
          <a:xfrm>
            <a:off x="5520600" y="387720"/>
            <a:ext cx="3083400" cy="4755240"/>
          </a:xfrm>
          <a:prstGeom prst="roundRect">
            <a:avLst>
              <a:gd name="adj" fmla="val 50000"/>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OpenSymbol"/>
            </a:endParaRPr>
          </a:p>
        </p:txBody>
      </p:sp>
      <p:grpSp>
        <p:nvGrpSpPr>
          <p:cNvPr id="99" name="Google Shape;179;p30"/>
          <p:cNvGrpSpPr/>
          <p:nvPr/>
        </p:nvGrpSpPr>
        <p:grpSpPr>
          <a:xfrm>
            <a:off x="5520600" y="360"/>
            <a:ext cx="3083760" cy="5245200"/>
            <a:chOff x="5520600" y="360"/>
            <a:chExt cx="3083760" cy="5245200"/>
          </a:xfrm>
        </p:grpSpPr>
        <p:cxnSp>
          <p:nvCxnSpPr>
            <p:cNvPr id="100" name="Google Shape;180;p30"/>
            <p:cNvCxnSpPr/>
            <p:nvPr/>
          </p:nvCxnSpPr>
          <p:spPr>
            <a:xfrm>
              <a:off x="5520600" y="360"/>
              <a:ext cx="360" cy="5245560"/>
            </a:xfrm>
            <a:prstGeom prst="straightConnector1">
              <a:avLst/>
            </a:prstGeom>
            <a:ln w="9525">
              <a:solidFill>
                <a:srgbClr val="A14342"/>
              </a:solidFill>
              <a:round/>
            </a:ln>
          </p:spPr>
        </p:cxnSp>
        <p:cxnSp>
          <p:nvCxnSpPr>
            <p:cNvPr id="101" name="Google Shape;181;p30"/>
            <p:cNvCxnSpPr/>
            <p:nvPr/>
          </p:nvCxnSpPr>
          <p:spPr>
            <a:xfrm>
              <a:off x="8604360" y="360"/>
              <a:ext cx="360" cy="5245560"/>
            </a:xfrm>
            <a:prstGeom prst="straightConnector1">
              <a:avLst/>
            </a:prstGeom>
            <a:ln w="9525">
              <a:solidFill>
                <a:srgbClr val="A14342"/>
              </a:solidFill>
              <a:round/>
            </a:ln>
          </p:spPr>
        </p:cxnSp>
      </p:gr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theme/theme1.xml><?xml version="1.0" encoding="utf-8"?>
<a:theme xmlns:a="http://schemas.openxmlformats.org/drawingml/2006/main" name="Minimalist Aesthetic by Slidesgo">
  <a:themeElements>
    <a:clrScheme name="Simple Light">
      <a:dk1>
        <a:srgbClr val="332E2A"/>
      </a:dk1>
      <a:lt1>
        <a:srgbClr val="F1EBE3"/>
      </a:lt1>
      <a:dk2>
        <a:srgbClr val="A14342"/>
      </a:dk2>
      <a:lt2>
        <a:srgbClr val="E2E2E2"/>
      </a:lt2>
      <a:accent1>
        <a:srgbClr val="9E7961"/>
      </a:accent1>
      <a:accent2>
        <a:srgbClr val="FFFFFF"/>
      </a:accent2>
      <a:accent3>
        <a:srgbClr val="FFFFFF"/>
      </a:accent3>
      <a:accent4>
        <a:srgbClr val="FFFFFF"/>
      </a:accent4>
      <a:accent5>
        <a:srgbClr val="FFFFFF"/>
      </a:accent5>
      <a:accent6>
        <a:srgbClr val="FFFFFF"/>
      </a:accent6>
      <a:hlink>
        <a:srgbClr val="332E2A"/>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0.xml><?xml version="1.0" encoding="utf-8"?>
<a:theme xmlns:a="http://schemas.openxmlformats.org/drawingml/2006/main" name="Minimalist Aesthetic by Slidesgo">
  <a:themeElements>
    <a:clrScheme name="Simple Light">
      <a:dk1>
        <a:srgbClr val="332E2A"/>
      </a:dk1>
      <a:lt1>
        <a:srgbClr val="F1EBE3"/>
      </a:lt1>
      <a:dk2>
        <a:srgbClr val="A14342"/>
      </a:dk2>
      <a:lt2>
        <a:srgbClr val="E2E2E2"/>
      </a:lt2>
      <a:accent1>
        <a:srgbClr val="9E7961"/>
      </a:accent1>
      <a:accent2>
        <a:srgbClr val="FFFFFF"/>
      </a:accent2>
      <a:accent3>
        <a:srgbClr val="FFFFFF"/>
      </a:accent3>
      <a:accent4>
        <a:srgbClr val="FFFFFF"/>
      </a:accent4>
      <a:accent5>
        <a:srgbClr val="FFFFFF"/>
      </a:accent5>
      <a:accent6>
        <a:srgbClr val="FFFFFF"/>
      </a:accent6>
      <a:hlink>
        <a:srgbClr val="332E2A"/>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1.xml><?xml version="1.0" encoding="utf-8"?>
<a:theme xmlns:a="http://schemas.openxmlformats.org/drawingml/2006/main" name="Minimalist Aesthetic by Slidesgo">
  <a:themeElements>
    <a:clrScheme name="Simple Light">
      <a:dk1>
        <a:srgbClr val="332E2A"/>
      </a:dk1>
      <a:lt1>
        <a:srgbClr val="F1EBE3"/>
      </a:lt1>
      <a:dk2>
        <a:srgbClr val="A14342"/>
      </a:dk2>
      <a:lt2>
        <a:srgbClr val="E2E2E2"/>
      </a:lt2>
      <a:accent1>
        <a:srgbClr val="9E7961"/>
      </a:accent1>
      <a:accent2>
        <a:srgbClr val="FFFFFF"/>
      </a:accent2>
      <a:accent3>
        <a:srgbClr val="FFFFFF"/>
      </a:accent3>
      <a:accent4>
        <a:srgbClr val="FFFFFF"/>
      </a:accent4>
      <a:accent5>
        <a:srgbClr val="FFFFFF"/>
      </a:accent5>
      <a:accent6>
        <a:srgbClr val="FFFFFF"/>
      </a:accent6>
      <a:hlink>
        <a:srgbClr val="332E2A"/>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2.xml><?xml version="1.0" encoding="utf-8"?>
<a:theme xmlns:a="http://schemas.openxmlformats.org/drawingml/2006/main" name="Minimalist Aesthetic by Slidesgo">
  <a:themeElements>
    <a:clrScheme name="Simple Light">
      <a:dk1>
        <a:srgbClr val="332E2A"/>
      </a:dk1>
      <a:lt1>
        <a:srgbClr val="F1EBE3"/>
      </a:lt1>
      <a:dk2>
        <a:srgbClr val="A14342"/>
      </a:dk2>
      <a:lt2>
        <a:srgbClr val="E2E2E2"/>
      </a:lt2>
      <a:accent1>
        <a:srgbClr val="9E7961"/>
      </a:accent1>
      <a:accent2>
        <a:srgbClr val="FFFFFF"/>
      </a:accent2>
      <a:accent3>
        <a:srgbClr val="FFFFFF"/>
      </a:accent3>
      <a:accent4>
        <a:srgbClr val="FFFFFF"/>
      </a:accent4>
      <a:accent5>
        <a:srgbClr val="FFFFFF"/>
      </a:accent5>
      <a:accent6>
        <a:srgbClr val="FFFFFF"/>
      </a:accent6>
      <a:hlink>
        <a:srgbClr val="332E2A"/>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3.xml><?xml version="1.0" encoding="utf-8"?>
<a:theme xmlns:a="http://schemas.openxmlformats.org/drawingml/2006/main" name="Minimalist Aesthetic by Slidesgo">
  <a:themeElements>
    <a:clrScheme name="Simple Light">
      <a:dk1>
        <a:srgbClr val="332E2A"/>
      </a:dk1>
      <a:lt1>
        <a:srgbClr val="F1EBE3"/>
      </a:lt1>
      <a:dk2>
        <a:srgbClr val="A14342"/>
      </a:dk2>
      <a:lt2>
        <a:srgbClr val="E2E2E2"/>
      </a:lt2>
      <a:accent1>
        <a:srgbClr val="9E7961"/>
      </a:accent1>
      <a:accent2>
        <a:srgbClr val="FFFFFF"/>
      </a:accent2>
      <a:accent3>
        <a:srgbClr val="FFFFFF"/>
      </a:accent3>
      <a:accent4>
        <a:srgbClr val="FFFFFF"/>
      </a:accent4>
      <a:accent5>
        <a:srgbClr val="FFFFFF"/>
      </a:accent5>
      <a:accent6>
        <a:srgbClr val="FFFFFF"/>
      </a:accent6>
      <a:hlink>
        <a:srgbClr val="332E2A"/>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4.xml><?xml version="1.0" encoding="utf-8"?>
<a:theme xmlns:a="http://schemas.openxmlformats.org/drawingml/2006/main" name="Minimalist Aesthetic by Slidesgo">
  <a:themeElements>
    <a:clrScheme name="Simple Light">
      <a:dk1>
        <a:srgbClr val="332E2A"/>
      </a:dk1>
      <a:lt1>
        <a:srgbClr val="F1EBE3"/>
      </a:lt1>
      <a:dk2>
        <a:srgbClr val="A14342"/>
      </a:dk2>
      <a:lt2>
        <a:srgbClr val="E2E2E2"/>
      </a:lt2>
      <a:accent1>
        <a:srgbClr val="9E7961"/>
      </a:accent1>
      <a:accent2>
        <a:srgbClr val="FFFFFF"/>
      </a:accent2>
      <a:accent3>
        <a:srgbClr val="FFFFFF"/>
      </a:accent3>
      <a:accent4>
        <a:srgbClr val="FFFFFF"/>
      </a:accent4>
      <a:accent5>
        <a:srgbClr val="FFFFFF"/>
      </a:accent5>
      <a:accent6>
        <a:srgbClr val="FFFFFF"/>
      </a:accent6>
      <a:hlink>
        <a:srgbClr val="332E2A"/>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5.xml><?xml version="1.0" encoding="utf-8"?>
<a:theme xmlns:a="http://schemas.openxmlformats.org/drawingml/2006/main" name="Minimalist Aesthetic by Slidesgo">
  <a:themeElements>
    <a:clrScheme name="Simple Light">
      <a:dk1>
        <a:srgbClr val="332E2A"/>
      </a:dk1>
      <a:lt1>
        <a:srgbClr val="F1EBE3"/>
      </a:lt1>
      <a:dk2>
        <a:srgbClr val="A14342"/>
      </a:dk2>
      <a:lt2>
        <a:srgbClr val="E2E2E2"/>
      </a:lt2>
      <a:accent1>
        <a:srgbClr val="9E7961"/>
      </a:accent1>
      <a:accent2>
        <a:srgbClr val="FFFFFF"/>
      </a:accent2>
      <a:accent3>
        <a:srgbClr val="FFFFFF"/>
      </a:accent3>
      <a:accent4>
        <a:srgbClr val="FFFFFF"/>
      </a:accent4>
      <a:accent5>
        <a:srgbClr val="FFFFFF"/>
      </a:accent5>
      <a:accent6>
        <a:srgbClr val="FFFFFF"/>
      </a:accent6>
      <a:hlink>
        <a:srgbClr val="332E2A"/>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6.xml><?xml version="1.0" encoding="utf-8"?>
<a:theme xmlns:a="http://schemas.openxmlformats.org/drawingml/2006/main" name="Minimalist Aesthetic by Slidesgo">
  <a:themeElements>
    <a:clrScheme name="Simple Light">
      <a:dk1>
        <a:srgbClr val="332E2A"/>
      </a:dk1>
      <a:lt1>
        <a:srgbClr val="F1EBE3"/>
      </a:lt1>
      <a:dk2>
        <a:srgbClr val="A14342"/>
      </a:dk2>
      <a:lt2>
        <a:srgbClr val="E2E2E2"/>
      </a:lt2>
      <a:accent1>
        <a:srgbClr val="9E7961"/>
      </a:accent1>
      <a:accent2>
        <a:srgbClr val="FFFFFF"/>
      </a:accent2>
      <a:accent3>
        <a:srgbClr val="FFFFFF"/>
      </a:accent3>
      <a:accent4>
        <a:srgbClr val="FFFFFF"/>
      </a:accent4>
      <a:accent5>
        <a:srgbClr val="FFFFFF"/>
      </a:accent5>
      <a:accent6>
        <a:srgbClr val="FFFFFF"/>
      </a:accent6>
      <a:hlink>
        <a:srgbClr val="332E2A"/>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7.xml><?xml version="1.0" encoding="utf-8"?>
<a:theme xmlns:a="http://schemas.openxmlformats.org/drawingml/2006/main" name="Minimalist Aesthetic by Slidesgo">
  <a:themeElements>
    <a:clrScheme name="Simple Light">
      <a:dk1>
        <a:srgbClr val="332E2A"/>
      </a:dk1>
      <a:lt1>
        <a:srgbClr val="F1EBE3"/>
      </a:lt1>
      <a:dk2>
        <a:srgbClr val="A14342"/>
      </a:dk2>
      <a:lt2>
        <a:srgbClr val="E2E2E2"/>
      </a:lt2>
      <a:accent1>
        <a:srgbClr val="9E7961"/>
      </a:accent1>
      <a:accent2>
        <a:srgbClr val="FFFFFF"/>
      </a:accent2>
      <a:accent3>
        <a:srgbClr val="FFFFFF"/>
      </a:accent3>
      <a:accent4>
        <a:srgbClr val="FFFFFF"/>
      </a:accent4>
      <a:accent5>
        <a:srgbClr val="FFFFFF"/>
      </a:accent5>
      <a:accent6>
        <a:srgbClr val="FFFFFF"/>
      </a:accent6>
      <a:hlink>
        <a:srgbClr val="332E2A"/>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8.xml><?xml version="1.0" encoding="utf-8"?>
<a:theme xmlns:a="http://schemas.openxmlformats.org/drawingml/2006/main" name="Minimalist Aesthetic by Slidesgo">
  <a:themeElements>
    <a:clrScheme name="Simple Light">
      <a:dk1>
        <a:srgbClr val="332E2A"/>
      </a:dk1>
      <a:lt1>
        <a:srgbClr val="F1EBE3"/>
      </a:lt1>
      <a:dk2>
        <a:srgbClr val="A14342"/>
      </a:dk2>
      <a:lt2>
        <a:srgbClr val="E2E2E2"/>
      </a:lt2>
      <a:accent1>
        <a:srgbClr val="9E7961"/>
      </a:accent1>
      <a:accent2>
        <a:srgbClr val="FFFFFF"/>
      </a:accent2>
      <a:accent3>
        <a:srgbClr val="FFFFFF"/>
      </a:accent3>
      <a:accent4>
        <a:srgbClr val="FFFFFF"/>
      </a:accent4>
      <a:accent5>
        <a:srgbClr val="FFFFFF"/>
      </a:accent5>
      <a:accent6>
        <a:srgbClr val="FFFFFF"/>
      </a:accent6>
      <a:hlink>
        <a:srgbClr val="332E2A"/>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9.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Minimalist Aesthetic by Slidesgo">
  <a:themeElements>
    <a:clrScheme name="Simple Light">
      <a:dk1>
        <a:srgbClr val="332E2A"/>
      </a:dk1>
      <a:lt1>
        <a:srgbClr val="F1EBE3"/>
      </a:lt1>
      <a:dk2>
        <a:srgbClr val="A14342"/>
      </a:dk2>
      <a:lt2>
        <a:srgbClr val="E2E2E2"/>
      </a:lt2>
      <a:accent1>
        <a:srgbClr val="9E7961"/>
      </a:accent1>
      <a:accent2>
        <a:srgbClr val="FFFFFF"/>
      </a:accent2>
      <a:accent3>
        <a:srgbClr val="FFFFFF"/>
      </a:accent3>
      <a:accent4>
        <a:srgbClr val="FFFFFF"/>
      </a:accent4>
      <a:accent5>
        <a:srgbClr val="FFFFFF"/>
      </a:accent5>
      <a:accent6>
        <a:srgbClr val="FFFFFF"/>
      </a:accent6>
      <a:hlink>
        <a:srgbClr val="332E2A"/>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0.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1.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Minimalist Aesthetic by Slidesgo">
  <a:themeElements>
    <a:clrScheme name="Simple Light">
      <a:dk1>
        <a:srgbClr val="332E2A"/>
      </a:dk1>
      <a:lt1>
        <a:srgbClr val="F1EBE3"/>
      </a:lt1>
      <a:dk2>
        <a:srgbClr val="A14342"/>
      </a:dk2>
      <a:lt2>
        <a:srgbClr val="E2E2E2"/>
      </a:lt2>
      <a:accent1>
        <a:srgbClr val="9E7961"/>
      </a:accent1>
      <a:accent2>
        <a:srgbClr val="FFFFFF"/>
      </a:accent2>
      <a:accent3>
        <a:srgbClr val="FFFFFF"/>
      </a:accent3>
      <a:accent4>
        <a:srgbClr val="FFFFFF"/>
      </a:accent4>
      <a:accent5>
        <a:srgbClr val="FFFFFF"/>
      </a:accent5>
      <a:accent6>
        <a:srgbClr val="FFFFFF"/>
      </a:accent6>
      <a:hlink>
        <a:srgbClr val="332E2A"/>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Minimalist Aesthetic by Slidesgo">
  <a:themeElements>
    <a:clrScheme name="Simple Light">
      <a:dk1>
        <a:srgbClr val="332E2A"/>
      </a:dk1>
      <a:lt1>
        <a:srgbClr val="F1EBE3"/>
      </a:lt1>
      <a:dk2>
        <a:srgbClr val="A14342"/>
      </a:dk2>
      <a:lt2>
        <a:srgbClr val="E2E2E2"/>
      </a:lt2>
      <a:accent1>
        <a:srgbClr val="9E7961"/>
      </a:accent1>
      <a:accent2>
        <a:srgbClr val="FFFFFF"/>
      </a:accent2>
      <a:accent3>
        <a:srgbClr val="FFFFFF"/>
      </a:accent3>
      <a:accent4>
        <a:srgbClr val="FFFFFF"/>
      </a:accent4>
      <a:accent5>
        <a:srgbClr val="FFFFFF"/>
      </a:accent5>
      <a:accent6>
        <a:srgbClr val="FFFFFF"/>
      </a:accent6>
      <a:hlink>
        <a:srgbClr val="332E2A"/>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Minimalist Aesthetic by Slidesgo">
  <a:themeElements>
    <a:clrScheme name="Simple Light">
      <a:dk1>
        <a:srgbClr val="332E2A"/>
      </a:dk1>
      <a:lt1>
        <a:srgbClr val="F1EBE3"/>
      </a:lt1>
      <a:dk2>
        <a:srgbClr val="A14342"/>
      </a:dk2>
      <a:lt2>
        <a:srgbClr val="E2E2E2"/>
      </a:lt2>
      <a:accent1>
        <a:srgbClr val="9E7961"/>
      </a:accent1>
      <a:accent2>
        <a:srgbClr val="FFFFFF"/>
      </a:accent2>
      <a:accent3>
        <a:srgbClr val="FFFFFF"/>
      </a:accent3>
      <a:accent4>
        <a:srgbClr val="FFFFFF"/>
      </a:accent4>
      <a:accent5>
        <a:srgbClr val="FFFFFF"/>
      </a:accent5>
      <a:accent6>
        <a:srgbClr val="FFFFFF"/>
      </a:accent6>
      <a:hlink>
        <a:srgbClr val="332E2A"/>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Minimalist Aesthetic by Slidesgo">
  <a:themeElements>
    <a:clrScheme name="Simple Light">
      <a:dk1>
        <a:srgbClr val="332E2A"/>
      </a:dk1>
      <a:lt1>
        <a:srgbClr val="F1EBE3"/>
      </a:lt1>
      <a:dk2>
        <a:srgbClr val="A14342"/>
      </a:dk2>
      <a:lt2>
        <a:srgbClr val="E2E2E2"/>
      </a:lt2>
      <a:accent1>
        <a:srgbClr val="9E7961"/>
      </a:accent1>
      <a:accent2>
        <a:srgbClr val="FFFFFF"/>
      </a:accent2>
      <a:accent3>
        <a:srgbClr val="FFFFFF"/>
      </a:accent3>
      <a:accent4>
        <a:srgbClr val="FFFFFF"/>
      </a:accent4>
      <a:accent5>
        <a:srgbClr val="FFFFFF"/>
      </a:accent5>
      <a:accent6>
        <a:srgbClr val="FFFFFF"/>
      </a:accent6>
      <a:hlink>
        <a:srgbClr val="332E2A"/>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Minimalist Aesthetic by Slidesgo">
  <a:themeElements>
    <a:clrScheme name="Simple Light">
      <a:dk1>
        <a:srgbClr val="332E2A"/>
      </a:dk1>
      <a:lt1>
        <a:srgbClr val="F1EBE3"/>
      </a:lt1>
      <a:dk2>
        <a:srgbClr val="A14342"/>
      </a:dk2>
      <a:lt2>
        <a:srgbClr val="E2E2E2"/>
      </a:lt2>
      <a:accent1>
        <a:srgbClr val="9E7961"/>
      </a:accent1>
      <a:accent2>
        <a:srgbClr val="FFFFFF"/>
      </a:accent2>
      <a:accent3>
        <a:srgbClr val="FFFFFF"/>
      </a:accent3>
      <a:accent4>
        <a:srgbClr val="FFFFFF"/>
      </a:accent4>
      <a:accent5>
        <a:srgbClr val="FFFFFF"/>
      </a:accent5>
      <a:accent6>
        <a:srgbClr val="FFFFFF"/>
      </a:accent6>
      <a:hlink>
        <a:srgbClr val="332E2A"/>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Minimalist Aesthetic by Slidesgo">
  <a:themeElements>
    <a:clrScheme name="Simple Light">
      <a:dk1>
        <a:srgbClr val="332E2A"/>
      </a:dk1>
      <a:lt1>
        <a:srgbClr val="F1EBE3"/>
      </a:lt1>
      <a:dk2>
        <a:srgbClr val="A14342"/>
      </a:dk2>
      <a:lt2>
        <a:srgbClr val="E2E2E2"/>
      </a:lt2>
      <a:accent1>
        <a:srgbClr val="9E7961"/>
      </a:accent1>
      <a:accent2>
        <a:srgbClr val="FFFFFF"/>
      </a:accent2>
      <a:accent3>
        <a:srgbClr val="FFFFFF"/>
      </a:accent3>
      <a:accent4>
        <a:srgbClr val="FFFFFF"/>
      </a:accent4>
      <a:accent5>
        <a:srgbClr val="FFFFFF"/>
      </a:accent5>
      <a:accent6>
        <a:srgbClr val="FFFFFF"/>
      </a:accent6>
      <a:hlink>
        <a:srgbClr val="332E2A"/>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Minimalist Aesthetic by Slidesgo">
  <a:themeElements>
    <a:clrScheme name="Simple Light">
      <a:dk1>
        <a:srgbClr val="332E2A"/>
      </a:dk1>
      <a:lt1>
        <a:srgbClr val="F1EBE3"/>
      </a:lt1>
      <a:dk2>
        <a:srgbClr val="A14342"/>
      </a:dk2>
      <a:lt2>
        <a:srgbClr val="E2E2E2"/>
      </a:lt2>
      <a:accent1>
        <a:srgbClr val="9E7961"/>
      </a:accent1>
      <a:accent2>
        <a:srgbClr val="FFFFFF"/>
      </a:accent2>
      <a:accent3>
        <a:srgbClr val="FFFFFF"/>
      </a:accent3>
      <a:accent4>
        <a:srgbClr val="FFFFFF"/>
      </a:accent4>
      <a:accent5>
        <a:srgbClr val="FFFFFF"/>
      </a:accent5>
      <a:accent6>
        <a:srgbClr val="FFFFFF"/>
      </a:accent6>
      <a:hlink>
        <a:srgbClr val="332E2A"/>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TotalTime>
  <Words>426</Words>
  <Application>Microsoft Office PowerPoint</Application>
  <PresentationFormat>On-screen Show (16:9)</PresentationFormat>
  <Paragraphs>22</Paragraphs>
  <Slides>11</Slides>
  <Notes>0</Notes>
  <HiddenSlides>0</HiddenSlides>
  <MMClips>0</MMClips>
  <ScaleCrop>false</ScaleCrop>
  <HeadingPairs>
    <vt:vector size="6" baseType="variant">
      <vt:variant>
        <vt:lpstr>Fonts Used</vt:lpstr>
      </vt:variant>
      <vt:variant>
        <vt:i4>6</vt:i4>
      </vt:variant>
      <vt:variant>
        <vt:lpstr>Theme</vt:lpstr>
      </vt:variant>
      <vt:variant>
        <vt:i4>21</vt:i4>
      </vt:variant>
      <vt:variant>
        <vt:lpstr>Slide Titles</vt:lpstr>
      </vt:variant>
      <vt:variant>
        <vt:i4>11</vt:i4>
      </vt:variant>
    </vt:vector>
  </HeadingPairs>
  <TitlesOfParts>
    <vt:vector size="38" baseType="lpstr">
      <vt:lpstr>Anybody</vt:lpstr>
      <vt:lpstr>Arial</vt:lpstr>
      <vt:lpstr>Open Sans</vt:lpstr>
      <vt:lpstr>OpenSymbol</vt:lpstr>
      <vt:lpstr>Symbol</vt:lpstr>
      <vt:lpstr>Wingdings</vt:lpstr>
      <vt:lpstr>Minimalist Aesthetic by Slidesgo</vt:lpstr>
      <vt:lpstr>Minimalist Aesthetic by Slidesgo</vt:lpstr>
      <vt:lpstr>Minimalist Aesthetic by Slidesgo</vt:lpstr>
      <vt:lpstr>Minimalist Aesthetic by Slidesgo</vt:lpstr>
      <vt:lpstr>Minimalist Aesthetic by Slidesgo</vt:lpstr>
      <vt:lpstr>Minimalist Aesthetic by Slidesgo</vt:lpstr>
      <vt:lpstr>Minimalist Aesthetic by Slidesgo</vt:lpstr>
      <vt:lpstr>Minimalist Aesthetic by Slidesgo</vt:lpstr>
      <vt:lpstr>Minimalist Aesthetic by Slidesgo</vt:lpstr>
      <vt:lpstr>Minimalist Aesthetic by Slidesgo</vt:lpstr>
      <vt:lpstr>Minimalist Aesthetic by Slidesgo</vt:lpstr>
      <vt:lpstr>Minimalist Aesthetic by Slidesgo</vt:lpstr>
      <vt:lpstr>Minimalist Aesthetic by Slidesgo</vt:lpstr>
      <vt:lpstr>Minimalist Aesthetic by Slidesgo</vt:lpstr>
      <vt:lpstr>Minimalist Aesthetic by Slidesgo</vt:lpstr>
      <vt:lpstr>Minimalist Aesthetic by Slidesgo</vt:lpstr>
      <vt:lpstr>Minimalist Aesthetic by Slidesgo</vt:lpstr>
      <vt:lpstr>Minimalist Aesthetic by Slidesgo</vt:lpstr>
      <vt:lpstr>Slidesgo Final Pages</vt:lpstr>
      <vt:lpstr>Slidesgo Final Pages</vt:lpstr>
      <vt:lpstr>Slidesgo Final Pages</vt:lpstr>
      <vt:lpstr>Tic Tac Toe Game Project</vt:lpstr>
      <vt:lpstr>Introduction</vt:lpstr>
      <vt:lpstr>Project Overview</vt:lpstr>
      <vt:lpstr>Introduction to the Tic Tac Toe Game</vt:lpstr>
      <vt:lpstr>Technology Stack: HTML, CSS, JavaScript</vt:lpstr>
      <vt:lpstr>Project Objectives and Goals</vt:lpstr>
      <vt:lpstr>Game Features</vt:lpstr>
      <vt:lpstr>Unique Aspects of the Game</vt:lpstr>
      <vt:lpstr>AI Opponent Functionality</vt:lpstr>
      <vt:lpstr>User Interface and Experience Design</vt:lpstr>
      <vt:lpstr>Conclusions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Tic Tac Toe Game Project</dc:title>
  <cp:lastModifiedBy>DELL</cp:lastModifiedBy>
  <cp:revision>1</cp:revision>
  <dcterms:modified xsi:type="dcterms:W3CDTF">2025-05-26T07:21:10Z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2025-05-26T07:18:53Z</dcterms:created>
  <dc:creator>Unknown Creator</dc:creator>
  <dc:description/>
  <dc:language>en-US</dc:language>
  <cp:lastModifiedBy>Unknown Creator</cp:lastModifiedBy>
  <dcterms:modified xsi:type="dcterms:W3CDTF">2025-05-26T07:18:53Z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