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rsh Dev" userId="5b1b60d630f397ed" providerId="LiveId" clId="{2423BC00-D51E-4225-8CC6-0078E48AE5D4}"/>
    <pc:docChg chg="custSel addSld delSld modSld">
      <pc:chgData name="Aakarsh Dev" userId="5b1b60d630f397ed" providerId="LiveId" clId="{2423BC00-D51E-4225-8CC6-0078E48AE5D4}" dt="2022-11-20T09:13:06.176" v="231" actId="20577"/>
      <pc:docMkLst>
        <pc:docMk/>
      </pc:docMkLst>
      <pc:sldChg chg="modSp mod">
        <pc:chgData name="Aakarsh Dev" userId="5b1b60d630f397ed" providerId="LiveId" clId="{2423BC00-D51E-4225-8CC6-0078E48AE5D4}" dt="2022-11-20T08:58:19.008" v="78" actId="20577"/>
        <pc:sldMkLst>
          <pc:docMk/>
          <pc:sldMk cId="3405512156" sldId="265"/>
        </pc:sldMkLst>
        <pc:graphicFrameChg chg="modGraphic">
          <ac:chgData name="Aakarsh Dev" userId="5b1b60d630f397ed" providerId="LiveId" clId="{2423BC00-D51E-4225-8CC6-0078E48AE5D4}" dt="2022-11-20T08:58:19.008" v="78" actId="20577"/>
          <ac:graphicFrameMkLst>
            <pc:docMk/>
            <pc:sldMk cId="3405512156" sldId="265"/>
            <ac:graphicFrameMk id="4" creationId="{333D0710-834E-4DDC-A89E-4F9215F0C38E}"/>
          </ac:graphicFrameMkLst>
        </pc:graphicFrameChg>
      </pc:sldChg>
      <pc:sldChg chg="new del">
        <pc:chgData name="Aakarsh Dev" userId="5b1b60d630f397ed" providerId="LiveId" clId="{2423BC00-D51E-4225-8CC6-0078E48AE5D4}" dt="2022-11-20T09:01:47.176" v="81" actId="47"/>
        <pc:sldMkLst>
          <pc:docMk/>
          <pc:sldMk cId="3008742924" sldId="268"/>
        </pc:sldMkLst>
      </pc:sldChg>
      <pc:sldChg chg="addSp delSp modSp add mod">
        <pc:chgData name="Aakarsh Dev" userId="5b1b60d630f397ed" providerId="LiveId" clId="{2423BC00-D51E-4225-8CC6-0078E48AE5D4}" dt="2022-11-20T09:13:06.176" v="231" actId="20577"/>
        <pc:sldMkLst>
          <pc:docMk/>
          <pc:sldMk cId="3027882962" sldId="269"/>
        </pc:sldMkLst>
        <pc:graphicFrameChg chg="add mod modGraphic">
          <ac:chgData name="Aakarsh Dev" userId="5b1b60d630f397ed" providerId="LiveId" clId="{2423BC00-D51E-4225-8CC6-0078E48AE5D4}" dt="2022-11-20T09:13:06.176" v="231" actId="20577"/>
          <ac:graphicFrameMkLst>
            <pc:docMk/>
            <pc:sldMk cId="3027882962" sldId="269"/>
            <ac:graphicFrameMk id="3" creationId="{51202D97-D527-E8C0-B149-D387C26F8EF0}"/>
          </ac:graphicFrameMkLst>
        </pc:graphicFrameChg>
        <pc:graphicFrameChg chg="del mod modGraphic">
          <ac:chgData name="Aakarsh Dev" userId="5b1b60d630f397ed" providerId="LiveId" clId="{2423BC00-D51E-4225-8CC6-0078E48AE5D4}" dt="2022-11-20T09:06:41.261" v="152" actId="478"/>
          <ac:graphicFrameMkLst>
            <pc:docMk/>
            <pc:sldMk cId="3027882962" sldId="269"/>
            <ac:graphicFrameMk id="4" creationId="{333D0710-834E-4DDC-A89E-4F9215F0C38E}"/>
          </ac:graphicFrameMkLst>
        </pc:graphicFrameChg>
      </pc:sldChg>
    </pc:docChg>
  </pc:docChgLst>
  <pc:docChgLst>
    <pc:chgData name="Aakarsh Dev" userId="5b1b60d630f397ed" providerId="LiveId" clId="{49F53CCE-84D4-48E0-8359-95AE717FD87C}"/>
    <pc:docChg chg="undo custSel addSld delSld modSld">
      <pc:chgData name="Aakarsh Dev" userId="5b1b60d630f397ed" providerId="LiveId" clId="{49F53CCE-84D4-48E0-8359-95AE717FD87C}" dt="2022-10-03T06:09:38.980" v="1442" actId="14100"/>
      <pc:docMkLst>
        <pc:docMk/>
      </pc:docMkLst>
      <pc:sldChg chg="addSp delSp modSp new mod">
        <pc:chgData name="Aakarsh Dev" userId="5b1b60d630f397ed" providerId="LiveId" clId="{49F53CCE-84D4-48E0-8359-95AE717FD87C}" dt="2022-08-20T05:37:02.089" v="16" actId="1076"/>
        <pc:sldMkLst>
          <pc:docMk/>
          <pc:sldMk cId="224684727" sldId="256"/>
        </pc:sldMkLst>
        <pc:spChg chg="mod">
          <ac:chgData name="Aakarsh Dev" userId="5b1b60d630f397ed" providerId="LiveId" clId="{49F53CCE-84D4-48E0-8359-95AE717FD87C}" dt="2022-08-20T05:35:51.109" v="8" actId="27636"/>
          <ac:spMkLst>
            <pc:docMk/>
            <pc:sldMk cId="224684727" sldId="256"/>
            <ac:spMk id="2" creationId="{780DA2EC-86B9-BEC6-5A63-A148549C699B}"/>
          </ac:spMkLst>
        </pc:spChg>
        <pc:spChg chg="del">
          <ac:chgData name="Aakarsh Dev" userId="5b1b60d630f397ed" providerId="LiveId" clId="{49F53CCE-84D4-48E0-8359-95AE717FD87C}" dt="2022-08-20T05:35:57.589" v="9" actId="478"/>
          <ac:spMkLst>
            <pc:docMk/>
            <pc:sldMk cId="224684727" sldId="256"/>
            <ac:spMk id="3" creationId="{199FB0BD-2C88-CA40-FCF1-C8B98E525F63}"/>
          </ac:spMkLst>
        </pc:spChg>
        <pc:spChg chg="add mod">
          <ac:chgData name="Aakarsh Dev" userId="5b1b60d630f397ed" providerId="LiveId" clId="{49F53CCE-84D4-48E0-8359-95AE717FD87C}" dt="2022-08-20T05:37:02.089" v="16" actId="1076"/>
          <ac:spMkLst>
            <pc:docMk/>
            <pc:sldMk cId="224684727" sldId="256"/>
            <ac:spMk id="4" creationId="{2C911FD1-B110-F9AE-85D0-FB31A3A5308B}"/>
          </ac:spMkLst>
        </pc:spChg>
      </pc:sldChg>
      <pc:sldChg chg="addSp modSp new mod">
        <pc:chgData name="Aakarsh Dev" userId="5b1b60d630f397ed" providerId="LiveId" clId="{49F53CCE-84D4-48E0-8359-95AE717FD87C}" dt="2022-08-20T05:59:43.531" v="800" actId="14100"/>
        <pc:sldMkLst>
          <pc:docMk/>
          <pc:sldMk cId="3868163878" sldId="257"/>
        </pc:sldMkLst>
        <pc:spChg chg="mod">
          <ac:chgData name="Aakarsh Dev" userId="5b1b60d630f397ed" providerId="LiveId" clId="{49F53CCE-84D4-48E0-8359-95AE717FD87C}" dt="2022-08-20T05:41:08.503" v="141" actId="20577"/>
          <ac:spMkLst>
            <pc:docMk/>
            <pc:sldMk cId="3868163878" sldId="257"/>
            <ac:spMk id="2" creationId="{7535E2A9-AA81-3734-02EF-6C65129C283B}"/>
          </ac:spMkLst>
        </pc:spChg>
        <pc:spChg chg="mod">
          <ac:chgData name="Aakarsh Dev" userId="5b1b60d630f397ed" providerId="LiveId" clId="{49F53CCE-84D4-48E0-8359-95AE717FD87C}" dt="2022-08-20T05:47:05.482" v="442" actId="255"/>
          <ac:spMkLst>
            <pc:docMk/>
            <pc:sldMk cId="3868163878" sldId="257"/>
            <ac:spMk id="3" creationId="{B823D323-92B0-3D31-E5F9-6549C2631CD8}"/>
          </ac:spMkLst>
        </pc:spChg>
        <pc:spChg chg="add mod">
          <ac:chgData name="Aakarsh Dev" userId="5b1b60d630f397ed" providerId="LiveId" clId="{49F53CCE-84D4-48E0-8359-95AE717FD87C}" dt="2022-08-20T05:59:29.562" v="799" actId="255"/>
          <ac:spMkLst>
            <pc:docMk/>
            <pc:sldMk cId="3868163878" sldId="257"/>
            <ac:spMk id="8" creationId="{328074A2-1ABF-380C-FEFF-623DE153E8FB}"/>
          </ac:spMkLst>
        </pc:spChg>
        <pc:picChg chg="add mod">
          <ac:chgData name="Aakarsh Dev" userId="5b1b60d630f397ed" providerId="LiveId" clId="{49F53CCE-84D4-48E0-8359-95AE717FD87C}" dt="2022-08-20T05:59:43.531" v="800" actId="14100"/>
          <ac:picMkLst>
            <pc:docMk/>
            <pc:sldMk cId="3868163878" sldId="257"/>
            <ac:picMk id="5" creationId="{C993C891-7859-3430-D804-88EF042F537B}"/>
          </ac:picMkLst>
        </pc:picChg>
        <pc:picChg chg="add mod">
          <ac:chgData name="Aakarsh Dev" userId="5b1b60d630f397ed" providerId="LiveId" clId="{49F53CCE-84D4-48E0-8359-95AE717FD87C}" dt="2022-08-20T05:58:38.719" v="705" actId="14100"/>
          <ac:picMkLst>
            <pc:docMk/>
            <pc:sldMk cId="3868163878" sldId="257"/>
            <ac:picMk id="7" creationId="{90D95C56-150F-7B0D-CB88-71935D280B50}"/>
          </ac:picMkLst>
        </pc:picChg>
      </pc:sldChg>
      <pc:sldChg chg="addSp delSp modSp new mod">
        <pc:chgData name="Aakarsh Dev" userId="5b1b60d630f397ed" providerId="LiveId" clId="{49F53CCE-84D4-48E0-8359-95AE717FD87C}" dt="2022-08-20T06:12:08.143" v="1095" actId="20577"/>
        <pc:sldMkLst>
          <pc:docMk/>
          <pc:sldMk cId="2953030757" sldId="258"/>
        </pc:sldMkLst>
        <pc:spChg chg="mod">
          <ac:chgData name="Aakarsh Dev" userId="5b1b60d630f397ed" providerId="LiveId" clId="{49F53CCE-84D4-48E0-8359-95AE717FD87C}" dt="2022-08-20T05:43:25.333" v="235" actId="20577"/>
          <ac:spMkLst>
            <pc:docMk/>
            <pc:sldMk cId="2953030757" sldId="258"/>
            <ac:spMk id="2" creationId="{090069A0-CEA2-2FCB-ADE1-F388D4446306}"/>
          </ac:spMkLst>
        </pc:spChg>
        <pc:spChg chg="del mod">
          <ac:chgData name="Aakarsh Dev" userId="5b1b60d630f397ed" providerId="LiveId" clId="{49F53CCE-84D4-48E0-8359-95AE717FD87C}" dt="2022-08-20T05:43:58.623" v="236" actId="22"/>
          <ac:spMkLst>
            <pc:docMk/>
            <pc:sldMk cId="2953030757" sldId="258"/>
            <ac:spMk id="3" creationId="{B9AB7A3D-4F0F-6E3D-14CA-D1049711305A}"/>
          </ac:spMkLst>
        </pc:spChg>
        <pc:spChg chg="add mod">
          <ac:chgData name="Aakarsh Dev" userId="5b1b60d630f397ed" providerId="LiveId" clId="{49F53CCE-84D4-48E0-8359-95AE717FD87C}" dt="2022-08-20T06:12:08.143" v="1095" actId="20577"/>
          <ac:spMkLst>
            <pc:docMk/>
            <pc:sldMk cId="2953030757" sldId="258"/>
            <ac:spMk id="6" creationId="{1F076001-ED15-F13C-A936-E4F56B8F6F53}"/>
          </ac:spMkLst>
        </pc:spChg>
        <pc:spChg chg="add del mod">
          <ac:chgData name="Aakarsh Dev" userId="5b1b60d630f397ed" providerId="LiveId" clId="{49F53CCE-84D4-48E0-8359-95AE717FD87C}" dt="2022-08-20T06:09:07.163" v="822" actId="767"/>
          <ac:spMkLst>
            <pc:docMk/>
            <pc:sldMk cId="2953030757" sldId="258"/>
            <ac:spMk id="9" creationId="{1BCA8201-A678-66C4-E995-07312E2A9ED1}"/>
          </ac:spMkLst>
        </pc:spChg>
        <pc:picChg chg="add mod ord">
          <ac:chgData name="Aakarsh Dev" userId="5b1b60d630f397ed" providerId="LiveId" clId="{49F53CCE-84D4-48E0-8359-95AE717FD87C}" dt="2022-08-20T05:47:27.264" v="444" actId="14100"/>
          <ac:picMkLst>
            <pc:docMk/>
            <pc:sldMk cId="2953030757" sldId="258"/>
            <ac:picMk id="5" creationId="{7EB1500C-83B4-D1B6-67B7-1BA8B4F8470D}"/>
          </ac:picMkLst>
        </pc:picChg>
        <pc:picChg chg="add mod">
          <ac:chgData name="Aakarsh Dev" userId="5b1b60d630f397ed" providerId="LiveId" clId="{49F53CCE-84D4-48E0-8359-95AE717FD87C}" dt="2022-08-20T06:09:12.740" v="824" actId="14100"/>
          <ac:picMkLst>
            <pc:docMk/>
            <pc:sldMk cId="2953030757" sldId="258"/>
            <ac:picMk id="8" creationId="{BCB04211-3CE8-AC57-FAB8-3C8E2E5AD264}"/>
          </ac:picMkLst>
        </pc:picChg>
      </pc:sldChg>
      <pc:sldChg chg="addSp modSp new mod">
        <pc:chgData name="Aakarsh Dev" userId="5b1b60d630f397ed" providerId="LiveId" clId="{49F53CCE-84D4-48E0-8359-95AE717FD87C}" dt="2022-08-20T05:57:51.614" v="702" actId="1076"/>
        <pc:sldMkLst>
          <pc:docMk/>
          <pc:sldMk cId="598880095" sldId="259"/>
        </pc:sldMkLst>
        <pc:spChg chg="mod">
          <ac:chgData name="Aakarsh Dev" userId="5b1b60d630f397ed" providerId="LiveId" clId="{49F53CCE-84D4-48E0-8359-95AE717FD87C}" dt="2022-08-20T05:50:22.705" v="507" actId="20577"/>
          <ac:spMkLst>
            <pc:docMk/>
            <pc:sldMk cId="598880095" sldId="259"/>
            <ac:spMk id="2" creationId="{D2643220-AE74-9F25-B901-DC907F9D66B6}"/>
          </ac:spMkLst>
        </pc:spChg>
        <pc:spChg chg="mod">
          <ac:chgData name="Aakarsh Dev" userId="5b1b60d630f397ed" providerId="LiveId" clId="{49F53CCE-84D4-48E0-8359-95AE717FD87C}" dt="2022-08-20T05:52:46.211" v="682"/>
          <ac:spMkLst>
            <pc:docMk/>
            <pc:sldMk cId="598880095" sldId="259"/>
            <ac:spMk id="3" creationId="{056139BD-35B2-D6CB-B791-EE8DCF19FB5D}"/>
          </ac:spMkLst>
        </pc:spChg>
        <pc:spChg chg="add mod">
          <ac:chgData name="Aakarsh Dev" userId="5b1b60d630f397ed" providerId="LiveId" clId="{49F53CCE-84D4-48E0-8359-95AE717FD87C}" dt="2022-08-20T05:57:46.506" v="701" actId="14100"/>
          <ac:spMkLst>
            <pc:docMk/>
            <pc:sldMk cId="598880095" sldId="259"/>
            <ac:spMk id="10" creationId="{3F7E6668-E357-6882-62B2-F7E0CFF13981}"/>
          </ac:spMkLst>
        </pc:spChg>
        <pc:picChg chg="add mod">
          <ac:chgData name="Aakarsh Dev" userId="5b1b60d630f397ed" providerId="LiveId" clId="{49F53CCE-84D4-48E0-8359-95AE717FD87C}" dt="2022-08-20T05:57:02.108" v="693" actId="14100"/>
          <ac:picMkLst>
            <pc:docMk/>
            <pc:sldMk cId="598880095" sldId="259"/>
            <ac:picMk id="5" creationId="{718189B8-1AA1-CF40-8AA6-7CE70749C258}"/>
          </ac:picMkLst>
        </pc:picChg>
        <pc:picChg chg="add mod">
          <ac:chgData name="Aakarsh Dev" userId="5b1b60d630f397ed" providerId="LiveId" clId="{49F53CCE-84D4-48E0-8359-95AE717FD87C}" dt="2022-08-20T05:55:15.608" v="688" actId="14100"/>
          <ac:picMkLst>
            <pc:docMk/>
            <pc:sldMk cId="598880095" sldId="259"/>
            <ac:picMk id="7" creationId="{94F2AD98-454A-619D-C856-020C8801A0CA}"/>
          </ac:picMkLst>
        </pc:picChg>
        <pc:picChg chg="add mod">
          <ac:chgData name="Aakarsh Dev" userId="5b1b60d630f397ed" providerId="LiveId" clId="{49F53CCE-84D4-48E0-8359-95AE717FD87C}" dt="2022-08-20T05:57:51.614" v="702" actId="1076"/>
          <ac:picMkLst>
            <pc:docMk/>
            <pc:sldMk cId="598880095" sldId="259"/>
            <ac:picMk id="9" creationId="{D9B0669F-E96A-27A2-D207-B36463CB8AE7}"/>
          </ac:picMkLst>
        </pc:picChg>
      </pc:sldChg>
      <pc:sldChg chg="addSp delSp modSp new mod">
        <pc:chgData name="Aakarsh Dev" userId="5b1b60d630f397ed" providerId="LiveId" clId="{49F53CCE-84D4-48E0-8359-95AE717FD87C}" dt="2022-08-20T06:16:13.468" v="1193" actId="1076"/>
        <pc:sldMkLst>
          <pc:docMk/>
          <pc:sldMk cId="3786003107" sldId="260"/>
        </pc:sldMkLst>
        <pc:spChg chg="add del mod">
          <ac:chgData name="Aakarsh Dev" userId="5b1b60d630f397ed" providerId="LiveId" clId="{49F53CCE-84D4-48E0-8359-95AE717FD87C}" dt="2022-08-20T06:14:12.709" v="1135" actId="14100"/>
          <ac:spMkLst>
            <pc:docMk/>
            <pc:sldMk cId="3786003107" sldId="260"/>
            <ac:spMk id="2" creationId="{2A736C05-257A-D960-3851-BADC41B2F68B}"/>
          </ac:spMkLst>
        </pc:spChg>
        <pc:spChg chg="del mod">
          <ac:chgData name="Aakarsh Dev" userId="5b1b60d630f397ed" providerId="LiveId" clId="{49F53CCE-84D4-48E0-8359-95AE717FD87C}" dt="2022-08-20T06:14:15.659" v="1136" actId="478"/>
          <ac:spMkLst>
            <pc:docMk/>
            <pc:sldMk cId="3786003107" sldId="260"/>
            <ac:spMk id="3" creationId="{B34214C6-4017-E4ED-97B1-0F5A7362D475}"/>
          </ac:spMkLst>
        </pc:spChg>
        <pc:spChg chg="add mod">
          <ac:chgData name="Aakarsh Dev" userId="5b1b60d630f397ed" providerId="LiveId" clId="{49F53CCE-84D4-48E0-8359-95AE717FD87C}" dt="2022-08-20T06:16:13.468" v="1193" actId="1076"/>
          <ac:spMkLst>
            <pc:docMk/>
            <pc:sldMk cId="3786003107" sldId="260"/>
            <ac:spMk id="6" creationId="{2613054D-102F-2E4A-96B1-BCF16D9FF4AE}"/>
          </ac:spMkLst>
        </pc:spChg>
        <pc:picChg chg="add mod">
          <ac:chgData name="Aakarsh Dev" userId="5b1b60d630f397ed" providerId="LiveId" clId="{49F53CCE-84D4-48E0-8359-95AE717FD87C}" dt="2022-08-20T06:14:42.922" v="1140" actId="14100"/>
          <ac:picMkLst>
            <pc:docMk/>
            <pc:sldMk cId="3786003107" sldId="260"/>
            <ac:picMk id="5" creationId="{359C20BC-CE67-05F0-0455-0784978A1139}"/>
          </ac:picMkLst>
        </pc:picChg>
      </pc:sldChg>
      <pc:sldChg chg="addSp delSp modSp new mod">
        <pc:chgData name="Aakarsh Dev" userId="5b1b60d630f397ed" providerId="LiveId" clId="{49F53CCE-84D4-48E0-8359-95AE717FD87C}" dt="2022-08-20T06:17:46.730" v="1240" actId="14100"/>
        <pc:sldMkLst>
          <pc:docMk/>
          <pc:sldMk cId="2625652891" sldId="261"/>
        </pc:sldMkLst>
        <pc:spChg chg="mod">
          <ac:chgData name="Aakarsh Dev" userId="5b1b60d630f397ed" providerId="LiveId" clId="{49F53CCE-84D4-48E0-8359-95AE717FD87C}" dt="2022-08-20T06:16:47.485" v="1230" actId="122"/>
          <ac:spMkLst>
            <pc:docMk/>
            <pc:sldMk cId="2625652891" sldId="261"/>
            <ac:spMk id="2" creationId="{22A586B4-4241-EC09-1B94-EA20DAA4CEA5}"/>
          </ac:spMkLst>
        </pc:spChg>
        <pc:spChg chg="del mod">
          <ac:chgData name="Aakarsh Dev" userId="5b1b60d630f397ed" providerId="LiveId" clId="{49F53CCE-84D4-48E0-8359-95AE717FD87C}" dt="2022-08-20T06:17:24.603" v="1234" actId="931"/>
          <ac:spMkLst>
            <pc:docMk/>
            <pc:sldMk cId="2625652891" sldId="261"/>
            <ac:spMk id="3" creationId="{6D95164B-F670-2DF0-762C-4612D4E2A423}"/>
          </ac:spMkLst>
        </pc:spChg>
        <pc:picChg chg="add mod">
          <ac:chgData name="Aakarsh Dev" userId="5b1b60d630f397ed" providerId="LiveId" clId="{49F53CCE-84D4-48E0-8359-95AE717FD87C}" dt="2022-08-20T06:17:46.730" v="1240" actId="14100"/>
          <ac:picMkLst>
            <pc:docMk/>
            <pc:sldMk cId="2625652891" sldId="261"/>
            <ac:picMk id="5" creationId="{5692CA3F-0B23-0C09-C4B1-FCD478D0C420}"/>
          </ac:picMkLst>
        </pc:picChg>
      </pc:sldChg>
      <pc:sldChg chg="addSp delSp modSp new mod">
        <pc:chgData name="Aakarsh Dev" userId="5b1b60d630f397ed" providerId="LiveId" clId="{49F53CCE-84D4-48E0-8359-95AE717FD87C}" dt="2022-08-20T06:18:45.601" v="1270" actId="14100"/>
        <pc:sldMkLst>
          <pc:docMk/>
          <pc:sldMk cId="1862329465" sldId="262"/>
        </pc:sldMkLst>
        <pc:spChg chg="mod">
          <ac:chgData name="Aakarsh Dev" userId="5b1b60d630f397ed" providerId="LiveId" clId="{49F53CCE-84D4-48E0-8359-95AE717FD87C}" dt="2022-08-20T06:18:08.086" v="1266" actId="122"/>
          <ac:spMkLst>
            <pc:docMk/>
            <pc:sldMk cId="1862329465" sldId="262"/>
            <ac:spMk id="2" creationId="{8AD15A94-2C4C-EBFF-57E7-49790C1AD2D8}"/>
          </ac:spMkLst>
        </pc:spChg>
        <pc:spChg chg="del">
          <ac:chgData name="Aakarsh Dev" userId="5b1b60d630f397ed" providerId="LiveId" clId="{49F53CCE-84D4-48E0-8359-95AE717FD87C}" dt="2022-08-20T06:18:10.710" v="1267" actId="478"/>
          <ac:spMkLst>
            <pc:docMk/>
            <pc:sldMk cId="1862329465" sldId="262"/>
            <ac:spMk id="3" creationId="{016DDD98-7AF2-3CCE-50FD-7F2AD41262B5}"/>
          </ac:spMkLst>
        </pc:spChg>
        <pc:picChg chg="add mod">
          <ac:chgData name="Aakarsh Dev" userId="5b1b60d630f397ed" providerId="LiveId" clId="{49F53CCE-84D4-48E0-8359-95AE717FD87C}" dt="2022-08-20T06:18:45.601" v="1270" actId="14100"/>
          <ac:picMkLst>
            <pc:docMk/>
            <pc:sldMk cId="1862329465" sldId="262"/>
            <ac:picMk id="5" creationId="{40FD34AC-B961-0DCE-F68E-1AF263A6099E}"/>
          </ac:picMkLst>
        </pc:picChg>
      </pc:sldChg>
      <pc:sldChg chg="addSp delSp modSp new mod">
        <pc:chgData name="Aakarsh Dev" userId="5b1b60d630f397ed" providerId="LiveId" clId="{49F53CCE-84D4-48E0-8359-95AE717FD87C}" dt="2022-08-20T06:21:12.108" v="1319" actId="14100"/>
        <pc:sldMkLst>
          <pc:docMk/>
          <pc:sldMk cId="3880308998" sldId="263"/>
        </pc:sldMkLst>
        <pc:spChg chg="mod">
          <ac:chgData name="Aakarsh Dev" userId="5b1b60d630f397ed" providerId="LiveId" clId="{49F53CCE-84D4-48E0-8359-95AE717FD87C}" dt="2022-08-20T06:20:56.256" v="1315" actId="122"/>
          <ac:spMkLst>
            <pc:docMk/>
            <pc:sldMk cId="3880308998" sldId="263"/>
            <ac:spMk id="2" creationId="{B64B6B90-32EC-776B-2630-2F066A6A0193}"/>
          </ac:spMkLst>
        </pc:spChg>
        <pc:spChg chg="del mod">
          <ac:chgData name="Aakarsh Dev" userId="5b1b60d630f397ed" providerId="LiveId" clId="{49F53CCE-84D4-48E0-8359-95AE717FD87C}" dt="2022-08-20T06:20:58.299" v="1317" actId="478"/>
          <ac:spMkLst>
            <pc:docMk/>
            <pc:sldMk cId="3880308998" sldId="263"/>
            <ac:spMk id="3" creationId="{9F5CF88A-244F-229E-7222-CAA47A8C0BAA}"/>
          </ac:spMkLst>
        </pc:spChg>
        <pc:picChg chg="add mod">
          <ac:chgData name="Aakarsh Dev" userId="5b1b60d630f397ed" providerId="LiveId" clId="{49F53CCE-84D4-48E0-8359-95AE717FD87C}" dt="2022-08-20T06:21:12.108" v="1319" actId="14100"/>
          <ac:picMkLst>
            <pc:docMk/>
            <pc:sldMk cId="3880308998" sldId="263"/>
            <ac:picMk id="5" creationId="{F15919EC-A2DA-EA5C-5B1D-B95787727E8D}"/>
          </ac:picMkLst>
        </pc:picChg>
      </pc:sldChg>
      <pc:sldChg chg="new del">
        <pc:chgData name="Aakarsh Dev" userId="5b1b60d630f397ed" providerId="LiveId" clId="{49F53CCE-84D4-48E0-8359-95AE717FD87C}" dt="2022-08-20T06:32:33.723" v="1322" actId="47"/>
        <pc:sldMkLst>
          <pc:docMk/>
          <pc:sldMk cId="3156705792" sldId="264"/>
        </pc:sldMkLst>
      </pc:sldChg>
      <pc:sldChg chg="modSp add mod">
        <pc:chgData name="Aakarsh Dev" userId="5b1b60d630f397ed" providerId="LiveId" clId="{49F53CCE-84D4-48E0-8359-95AE717FD87C}" dt="2022-08-20T06:33:10.078" v="1363" actId="20577"/>
        <pc:sldMkLst>
          <pc:docMk/>
          <pc:sldMk cId="3405512156" sldId="265"/>
        </pc:sldMkLst>
        <pc:graphicFrameChg chg="modGraphic">
          <ac:chgData name="Aakarsh Dev" userId="5b1b60d630f397ed" providerId="LiveId" clId="{49F53CCE-84D4-48E0-8359-95AE717FD87C}" dt="2022-08-20T06:33:10.078" v="1363" actId="20577"/>
          <ac:graphicFrameMkLst>
            <pc:docMk/>
            <pc:sldMk cId="3405512156" sldId="265"/>
            <ac:graphicFrameMk id="4" creationId="{333D0710-834E-4DDC-A89E-4F9215F0C38E}"/>
          </ac:graphicFrameMkLst>
        </pc:graphicFrameChg>
      </pc:sldChg>
      <pc:sldChg chg="addSp delSp modSp new mod">
        <pc:chgData name="Aakarsh Dev" userId="5b1b60d630f397ed" providerId="LiveId" clId="{49F53CCE-84D4-48E0-8359-95AE717FD87C}" dt="2022-10-03T06:09:20.134" v="1436" actId="12"/>
        <pc:sldMkLst>
          <pc:docMk/>
          <pc:sldMk cId="1009930178" sldId="266"/>
        </pc:sldMkLst>
        <pc:spChg chg="mod">
          <ac:chgData name="Aakarsh Dev" userId="5b1b60d630f397ed" providerId="LiveId" clId="{49F53CCE-84D4-48E0-8359-95AE717FD87C}" dt="2022-10-03T06:08:15.214" v="1417" actId="20577"/>
          <ac:spMkLst>
            <pc:docMk/>
            <pc:sldMk cId="1009930178" sldId="266"/>
            <ac:spMk id="2" creationId="{7C43317E-59AC-A7D2-336D-F6A83AF09880}"/>
          </ac:spMkLst>
        </pc:spChg>
        <pc:spChg chg="mod">
          <ac:chgData name="Aakarsh Dev" userId="5b1b60d630f397ed" providerId="LiveId" clId="{49F53CCE-84D4-48E0-8359-95AE717FD87C}" dt="2022-10-03T06:09:20.134" v="1436" actId="12"/>
          <ac:spMkLst>
            <pc:docMk/>
            <pc:sldMk cId="1009930178" sldId="266"/>
            <ac:spMk id="3" creationId="{EFA1C06C-D657-9F34-F97F-C6DED4669BBD}"/>
          </ac:spMkLst>
        </pc:spChg>
        <pc:picChg chg="add del mod">
          <ac:chgData name="Aakarsh Dev" userId="5b1b60d630f397ed" providerId="LiveId" clId="{49F53CCE-84D4-48E0-8359-95AE717FD87C}" dt="2022-10-03T06:09:00.205" v="1427" actId="478"/>
          <ac:picMkLst>
            <pc:docMk/>
            <pc:sldMk cId="1009930178" sldId="266"/>
            <ac:picMk id="5" creationId="{FE6E1D07-F4C1-5151-18C8-50F52BC0B562}"/>
          </ac:picMkLst>
        </pc:picChg>
      </pc:sldChg>
      <pc:sldChg chg="addSp delSp modSp new mod">
        <pc:chgData name="Aakarsh Dev" userId="5b1b60d630f397ed" providerId="LiveId" clId="{49F53CCE-84D4-48E0-8359-95AE717FD87C}" dt="2022-10-03T06:09:38.980" v="1442" actId="14100"/>
        <pc:sldMkLst>
          <pc:docMk/>
          <pc:sldMk cId="4282272021" sldId="267"/>
        </pc:sldMkLst>
        <pc:spChg chg="del">
          <ac:chgData name="Aakarsh Dev" userId="5b1b60d630f397ed" providerId="LiveId" clId="{49F53CCE-84D4-48E0-8359-95AE717FD87C}" dt="2022-10-03T06:09:25.196" v="1438" actId="478"/>
          <ac:spMkLst>
            <pc:docMk/>
            <pc:sldMk cId="4282272021" sldId="267"/>
            <ac:spMk id="2" creationId="{737D3597-1171-86D8-CBE1-D4B63949B361}"/>
          </ac:spMkLst>
        </pc:spChg>
        <pc:spChg chg="del">
          <ac:chgData name="Aakarsh Dev" userId="5b1b60d630f397ed" providerId="LiveId" clId="{49F53CCE-84D4-48E0-8359-95AE717FD87C}" dt="2022-10-03T06:09:30.303" v="1439" actId="478"/>
          <ac:spMkLst>
            <pc:docMk/>
            <pc:sldMk cId="4282272021" sldId="267"/>
            <ac:spMk id="3" creationId="{4F30C090-8DD0-DE7F-7F6E-D16170906A68}"/>
          </ac:spMkLst>
        </pc:spChg>
        <pc:picChg chg="add mod">
          <ac:chgData name="Aakarsh Dev" userId="5b1b60d630f397ed" providerId="LiveId" clId="{49F53CCE-84D4-48E0-8359-95AE717FD87C}" dt="2022-10-03T06:09:38.980" v="1442" actId="14100"/>
          <ac:picMkLst>
            <pc:docMk/>
            <pc:sldMk cId="4282272021" sldId="267"/>
            <ac:picMk id="5" creationId="{CCE025D8-3E41-981E-1D0F-1D2DE0BA3A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322-4A24-D785-6FD0-746A3CC28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9961A-BF47-16DA-D198-FBE95A7C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F689-70BB-838E-399A-316F1D91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0A1E-A631-9540-A7DA-D77A5EDC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BDD4-B7D0-2302-D4BA-1AF4D5F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9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B5A-AF87-E52E-C613-054D8076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8B370-DE80-6164-4ED3-A64BEC0C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D2D2-AFD2-C84B-899C-0A1EA38D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00B3-A42E-1012-A542-56CD16E4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ED44-E3A8-E3F2-F920-30C73E7F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6CE72-B760-B4BC-E962-3680BA7DA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A2BAE-1D20-C049-0F32-FBC25973E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6D60-4917-5B4A-0E0A-2684F72A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5D46-44D0-4D84-EB3E-793278AB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36DF-1041-6126-72BC-971AA8B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EBAE-C0E1-7D25-42A8-2DAFEBDD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196-D9A6-8FBB-CDEA-25F7DB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D071-70E8-680C-A25E-7CF80DBC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1B5F-F847-9CAE-3AB5-46843DA6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02A0-830A-DB78-B44A-72D3EA76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9029-38BE-FFB8-CFB1-A44B9D4C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C424-F073-AD9A-CCB7-FD086E0C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C7D1-A31E-6973-71D2-49B02893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A40A-5F19-1908-1320-4E91456D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B3E7-6B73-F8C8-722A-B3F1C9CA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6033-F260-E4F3-B187-4AFDE531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DE0D-892E-C698-8DA1-208A37C47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0D2C2-8D38-FB8A-8962-A74A1D31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37C0-6FEA-F731-2006-A7EC24B5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1281-EEAE-BD48-7AE9-6EF23763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A296-31EF-0469-4F08-44C6D71C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3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263E-51AB-C2F6-F756-8666EE10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956C-7CFD-B9D3-2670-531D7830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3920C-830E-830D-981E-684294FD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E1696-8E44-6F86-B601-FFEA25D3A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4CA2-B403-E711-3AB0-C3BB3BEB4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CA65B-CECC-CEF7-1D01-C883E935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1087E-E575-A6EA-BD13-D12DC8C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D1EB5-E1F6-CCDD-9121-6BFD62F9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6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446-A570-FBD7-4E20-73C5C52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8FE8E-3359-9D9C-3D0A-B4CC4420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ED802-B8E3-B7C4-684B-E4CF0405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A13F-9D65-BEF5-0255-096924D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26238-E5AF-ADE5-2E68-99B307D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C1733-6299-B689-3257-E90C001A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701C-C994-1991-8D6E-E9925906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592-F43E-DD2D-3FF3-EEDC671C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BB35-05EA-0FA6-6A2A-3ECC9431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B8CC-2C31-335F-8604-86B40733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4E5CE-3B7E-E4C7-3D2E-6BBF4E9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B660-8210-B410-7E42-1C2EC300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C1CF-8D2B-71BB-91D8-15FE4A3C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3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F0BB-D5AF-7B9B-530F-F3D9D375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07162-49FE-06DA-C753-4990FFD9A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9F8E-3E49-0AE5-61A8-00B2FD38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065D-E170-4651-4D4B-7A1E4B78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2B77-991D-DE76-44A7-F5DF56FC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34D8-4118-33EB-29D5-7090A644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5C3CB-555A-74C8-C97F-205F5D14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F455-4941-5B0D-2102-C8011DC6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727A-3F24-3148-F12A-4DB853D7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6A68-32E5-4BDB-9CFD-B9A3B078C63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9FD3-8B50-5D82-D114-AC89F6AB0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0FC8-8BD9-D51F-270C-518FB417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62C6-2031-46BD-AB23-C16838D4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A2EC-86B9-BEC6-5A63-A148549C6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20"/>
            <a:ext cx="12192000" cy="1263028"/>
          </a:xfrm>
        </p:spPr>
        <p:txBody>
          <a:bodyPr>
            <a:normAutofit/>
          </a:bodyPr>
          <a:lstStyle/>
          <a:p>
            <a:r>
              <a:rPr lang="en-US" sz="3600" dirty="0"/>
              <a:t>Fast Binary Counters and Compressors Generated by Sorting Network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1FD1-B110-F9AE-85D0-FB31A3A5308B}"/>
              </a:ext>
            </a:extLst>
          </p:cNvPr>
          <p:cNvSpPr txBox="1"/>
          <p:nvPr/>
        </p:nvSpPr>
        <p:spPr>
          <a:xfrm>
            <a:off x="3031434" y="2305615"/>
            <a:ext cx="62815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Aakarsh Dev MT2021501</a:t>
            </a:r>
          </a:p>
          <a:p>
            <a:pPr algn="ctr"/>
            <a:r>
              <a:rPr lang="en-US" sz="2800" dirty="0" err="1"/>
              <a:t>Animesh</a:t>
            </a:r>
            <a:r>
              <a:rPr lang="en-US" sz="2800" dirty="0"/>
              <a:t> Kumar Tiwari MT2021505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Under the guidance of 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Dr.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Madhav Rao</a:t>
            </a:r>
            <a:endParaRPr lang="en-IN" sz="2800" dirty="0"/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68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B06E-8218-44B4-8FEE-0D147431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986"/>
          </a:xfrm>
        </p:spPr>
        <p:txBody>
          <a:bodyPr>
            <a:normAutofit/>
          </a:bodyPr>
          <a:lstStyle/>
          <a:p>
            <a:r>
              <a:rPr lang="en-US" sz="4400" dirty="0"/>
              <a:t>COMPARISON OF IMPLEMENTED DESIGNS</a:t>
            </a:r>
            <a:endParaRPr lang="en-IN" sz="4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1202D97-D527-E8C0-B149-D387C26F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32775"/>
              </p:ext>
            </p:extLst>
          </p:nvPr>
        </p:nvGraphicFramePr>
        <p:xfrm>
          <a:off x="641022" y="1398396"/>
          <a:ext cx="10737130" cy="452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26">
                  <a:extLst>
                    <a:ext uri="{9D8B030D-6E8A-4147-A177-3AD203B41FA5}">
                      <a16:colId xmlns:a16="http://schemas.microsoft.com/office/drawing/2014/main" val="1360875582"/>
                    </a:ext>
                  </a:extLst>
                </a:gridCol>
                <a:gridCol w="1942645">
                  <a:extLst>
                    <a:ext uri="{9D8B030D-6E8A-4147-A177-3AD203B41FA5}">
                      <a16:colId xmlns:a16="http://schemas.microsoft.com/office/drawing/2014/main" val="2621060864"/>
                    </a:ext>
                  </a:extLst>
                </a:gridCol>
                <a:gridCol w="2129439">
                  <a:extLst>
                    <a:ext uri="{9D8B030D-6E8A-4147-A177-3AD203B41FA5}">
                      <a16:colId xmlns:a16="http://schemas.microsoft.com/office/drawing/2014/main" val="1497660427"/>
                    </a:ext>
                  </a:extLst>
                </a:gridCol>
                <a:gridCol w="2370194">
                  <a:extLst>
                    <a:ext uri="{9D8B030D-6E8A-4147-A177-3AD203B41FA5}">
                      <a16:colId xmlns:a16="http://schemas.microsoft.com/office/drawing/2014/main" val="2513380786"/>
                    </a:ext>
                  </a:extLst>
                </a:gridCol>
                <a:gridCol w="2147426">
                  <a:extLst>
                    <a:ext uri="{9D8B030D-6E8A-4147-A177-3AD203B41FA5}">
                      <a16:colId xmlns:a16="http://schemas.microsoft.com/office/drawing/2014/main" val="435040535"/>
                    </a:ext>
                  </a:extLst>
                </a:gridCol>
              </a:tblGrid>
              <a:tr h="1172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 (</a:t>
                      </a:r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IN" baseline="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TIMING (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(</a:t>
                      </a:r>
                      <a:r>
                        <a:rPr lang="en-US" dirty="0" err="1"/>
                        <a:t>uW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42614"/>
                  </a:ext>
                </a:extLst>
              </a:tr>
              <a:tr h="1674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CUBE MULTIPLIER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7942.1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2816"/>
                  </a:ext>
                </a:extLst>
              </a:tr>
              <a:tr h="1674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QUAD MULTIPLIER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13945.7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113.9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8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17E-59AC-A7D2-336D-F6A83AF0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11304"/>
          </a:xfrm>
        </p:spPr>
        <p:txBody>
          <a:bodyPr/>
          <a:lstStyle/>
          <a:p>
            <a:pPr algn="ctr"/>
            <a:r>
              <a:rPr lang="en-US" dirty="0"/>
              <a:t>IMAGE BLENDING USING 16 BIT MULTIPLIER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C06C-D657-9F34-F97F-C6DED466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78351"/>
            <a:ext cx="12094591" cy="4062952"/>
          </a:xfrm>
        </p:spPr>
        <p:txBody>
          <a:bodyPr>
            <a:normAutofit/>
          </a:bodyPr>
          <a:lstStyle/>
          <a:p>
            <a:pPr algn="l" fontAlgn="base"/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Blending : </a:t>
            </a: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know already a bit of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Pixel operators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An interesting dyadic (two-input) operator is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linear blend operator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</a:t>
            </a:r>
          </a:p>
          <a:p>
            <a:pPr algn="ctr" fontAlgn="base"/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)=(1−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α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0(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)+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αf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1(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 varying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th-italic"/>
              </a:rPr>
              <a:t>α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from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athJax_Main"/>
              </a:rPr>
              <a:t>0→1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this operator can be used to perform a temporal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cross-dissolve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between two images or videos.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93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025D8-3E41-981E-1D0F-1D2DE0BA3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14"/>
            <a:ext cx="12192000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E2A9-AA81-3734-02EF-6C65129C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95536"/>
          </a:xfrm>
        </p:spPr>
        <p:txBody>
          <a:bodyPr/>
          <a:lstStyle/>
          <a:p>
            <a:pPr algn="ctr"/>
            <a:r>
              <a:rPr lang="en-US" dirty="0"/>
              <a:t>7 BIT SORTER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D323-92B0-3D31-E5F9-6549C263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190"/>
            <a:ext cx="12192000" cy="57778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takes 7 bits as inputs and sorts them into 1s and 0s.</a:t>
            </a:r>
          </a:p>
          <a:p>
            <a:pPr marL="0" indent="0">
              <a:buNone/>
            </a:pPr>
            <a:r>
              <a:rPr lang="en-IN" sz="2400" dirty="0"/>
              <a:t>Written the code for it and tested on </a:t>
            </a:r>
            <a:r>
              <a:rPr lang="en-IN" sz="2400" dirty="0" err="1"/>
              <a:t>Vivado</a:t>
            </a:r>
            <a:r>
              <a:rPr lang="en-IN" sz="2400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3C891-7859-3430-D804-88EF042F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17" y="1637338"/>
            <a:ext cx="4642244" cy="4713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95C56-150F-7B0D-CB88-71935D28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1" y="2233848"/>
            <a:ext cx="4227589" cy="2219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074A2-1ABF-380C-FEFF-623DE153E8FB}"/>
              </a:ext>
            </a:extLst>
          </p:cNvPr>
          <p:cNvSpPr txBox="1"/>
          <p:nvPr/>
        </p:nvSpPr>
        <p:spPr>
          <a:xfrm>
            <a:off x="0" y="4740965"/>
            <a:ext cx="546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single vertical lines are 2 bit binary sorter which will be used to make bigger sorter.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81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69A0-CEA2-2FCB-ADE1-F388D444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3486"/>
          </a:xfrm>
        </p:spPr>
        <p:txBody>
          <a:bodyPr/>
          <a:lstStyle/>
          <a:p>
            <a:pPr algn="ctr"/>
            <a:r>
              <a:rPr lang="en-US" dirty="0"/>
              <a:t>ONE HOT CODE GENERATION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1500C-83B4-D1B6-67B7-1BA8B4F8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687" y="1987826"/>
            <a:ext cx="3597807" cy="4005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76001-ED15-F13C-A936-E4F56B8F6F53}"/>
              </a:ext>
            </a:extLst>
          </p:cNvPr>
          <p:cNvSpPr txBox="1"/>
          <p:nvPr/>
        </p:nvSpPr>
        <p:spPr>
          <a:xfrm>
            <a:off x="0" y="1261477"/>
            <a:ext cx="8239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generate this code sequence for both 4 bit sorter and 3 bit sorter.</a:t>
            </a:r>
          </a:p>
          <a:p>
            <a:r>
              <a:rPr lang="en-US" sz="2400" dirty="0"/>
              <a:t>Output of 4 bit sorter one hot code sequence will be represented by P0, P1 etc.</a:t>
            </a:r>
          </a:p>
          <a:p>
            <a:r>
              <a:rPr lang="en-US" sz="2400" dirty="0"/>
              <a:t>Output of 3 bit sorter one hot code sequence will be represented by Q0, Q1 etc.</a:t>
            </a:r>
          </a:p>
          <a:p>
            <a:endParaRPr lang="en-IN" dirty="0"/>
          </a:p>
          <a:p>
            <a:r>
              <a:rPr lang="en-IN" sz="2400" dirty="0"/>
              <a:t>This reordered sequence is</a:t>
            </a:r>
          </a:p>
          <a:p>
            <a:r>
              <a:rPr lang="en-IN" sz="2400" dirty="0"/>
              <a:t>called H for 4 bit sorter and I</a:t>
            </a:r>
          </a:p>
          <a:p>
            <a:r>
              <a:rPr lang="en-IN" sz="2400" dirty="0"/>
              <a:t>for 3 bit sorter.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04211-3CE8-AC57-FAB8-3C8E2E5A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4" y="3939133"/>
            <a:ext cx="3635055" cy="22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220-AE74-9F25-B901-DC907F9D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35293"/>
          </a:xfrm>
        </p:spPr>
        <p:txBody>
          <a:bodyPr/>
          <a:lstStyle/>
          <a:p>
            <a:pPr algn="ctr"/>
            <a:r>
              <a:rPr lang="en-US" dirty="0"/>
              <a:t>7-3 COUNTER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39BD-35B2-D6CB-B791-EE8DCF19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696"/>
            <a:ext cx="12192000" cy="56470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counter will take 7 bits as input and produce 3 output bits S, C1 and C2.</a:t>
            </a:r>
          </a:p>
          <a:p>
            <a:pPr marL="0" indent="0">
              <a:buNone/>
            </a:pPr>
            <a:r>
              <a:rPr lang="en-US" dirty="0"/>
              <a:t>The equations for each sum and carry bits will be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189B8-1AA1-CF40-8AA6-7CE70749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438"/>
            <a:ext cx="3309730" cy="47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2AD98-454A-619D-C856-020C8801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" y="2982868"/>
            <a:ext cx="5563005" cy="813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0669F-E96A-27A2-D207-B36463CB8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2" y="4008813"/>
            <a:ext cx="3741185" cy="376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E6668-E357-6882-62B2-F7E0CFF13981}"/>
              </a:ext>
            </a:extLst>
          </p:cNvPr>
          <p:cNvSpPr txBox="1"/>
          <p:nvPr/>
        </p:nvSpPr>
        <p:spPr>
          <a:xfrm>
            <a:off x="88252" y="4001648"/>
            <a:ext cx="4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888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6C05-257A-D960-3851-BADC41B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4522"/>
          </a:xfrm>
        </p:spPr>
        <p:txBody>
          <a:bodyPr/>
          <a:lstStyle/>
          <a:p>
            <a:pPr algn="ctr"/>
            <a:r>
              <a:rPr lang="en-US" dirty="0"/>
              <a:t>RESULTS OF 7-3 COUNTER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20BC-CE67-05F0-0455-0784978A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034"/>
            <a:ext cx="8875643" cy="588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3054D-102F-2E4A-96B1-BCF16D9FF4AE}"/>
              </a:ext>
            </a:extLst>
          </p:cNvPr>
          <p:cNvSpPr txBox="1"/>
          <p:nvPr/>
        </p:nvSpPr>
        <p:spPr>
          <a:xfrm>
            <a:off x="9265920" y="3259912"/>
            <a:ext cx="269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Summation of 0+1+1+1+0+1+1</a:t>
            </a:r>
          </a:p>
          <a:p>
            <a:r>
              <a:rPr lang="en-US" sz="2400" dirty="0"/>
              <a:t>is 101.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60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86B4-4241-EC09-1B94-EA20DAA4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en-US" dirty="0"/>
              <a:t>RESULTS OF 15-4 COUNTER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2CA3F-0B23-0C09-C4B1-FCD478D0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120"/>
            <a:ext cx="12192000" cy="5685879"/>
          </a:xfrm>
        </p:spPr>
      </p:pic>
    </p:spTree>
    <p:extLst>
      <p:ext uri="{BB962C8B-B14F-4D97-AF65-F5344CB8AC3E}">
        <p14:creationId xmlns:p14="http://schemas.microsoft.com/office/powerpoint/2010/main" val="26256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5A94-2C4C-EBFF-57E7-49790C1A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3120"/>
          </a:xfrm>
        </p:spPr>
        <p:txBody>
          <a:bodyPr/>
          <a:lstStyle/>
          <a:p>
            <a:pPr algn="ctr"/>
            <a:r>
              <a:rPr lang="en-US" dirty="0"/>
              <a:t>RESULTS OF 31-5 COUNTER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34AC-B961-0DCE-F68E-1AF263A6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640"/>
            <a:ext cx="12192000" cy="5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B90-32EC-776B-2630-2F066A6A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077595"/>
          </a:xfrm>
        </p:spPr>
        <p:txBody>
          <a:bodyPr/>
          <a:lstStyle/>
          <a:p>
            <a:pPr algn="ctr"/>
            <a:r>
              <a:rPr lang="en-US" dirty="0"/>
              <a:t>IMPLEMENTATION OF 16 BIT MULTIPLIER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19EC-A2DA-EA5C-5B1D-B9578772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440"/>
            <a:ext cx="12192000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0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B06E-8218-44B4-8FEE-0D147431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986"/>
          </a:xfrm>
        </p:spPr>
        <p:txBody>
          <a:bodyPr>
            <a:normAutofit/>
          </a:bodyPr>
          <a:lstStyle/>
          <a:p>
            <a:r>
              <a:rPr lang="en-US" sz="4400" dirty="0"/>
              <a:t>COMPARISON OF IMPLEMENTED DESIGNS</a:t>
            </a:r>
            <a:endParaRPr lang="en-IN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D0710-834E-4DDC-A89E-4F9215F0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77446"/>
              </p:ext>
            </p:extLst>
          </p:nvPr>
        </p:nvGraphicFramePr>
        <p:xfrm>
          <a:off x="-2" y="874986"/>
          <a:ext cx="12192000" cy="59830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41387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93277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68355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50710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3331012"/>
                    </a:ext>
                  </a:extLst>
                </a:gridCol>
              </a:tblGrid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</a:t>
                      </a:r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 (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(</a:t>
                      </a:r>
                      <a:r>
                        <a:rPr lang="en-US" dirty="0" err="1"/>
                        <a:t>uW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82889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7-3 COUNTER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02102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15-4 COUNTER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44848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31-5 COUNTER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83326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8 BIT MULTIPLIER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1144.8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51377"/>
                  </a:ext>
                </a:extLst>
              </a:tr>
              <a:tr h="997169">
                <a:tc>
                  <a:txBody>
                    <a:bodyPr/>
                    <a:lstStyle/>
                    <a:p>
                      <a:r>
                        <a:rPr lang="en-US" dirty="0"/>
                        <a:t>16 BIT MULTIPLIER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4356.7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1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1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MathJax_Main</vt:lpstr>
      <vt:lpstr>MathJax_Math-italic</vt:lpstr>
      <vt:lpstr>Segoe UI</vt:lpstr>
      <vt:lpstr>Office Theme</vt:lpstr>
      <vt:lpstr>Fast Binary Counters and Compressors Generated by Sorting Network</vt:lpstr>
      <vt:lpstr>7 BIT SORTER DESIGN</vt:lpstr>
      <vt:lpstr>ONE HOT CODE GENERATION</vt:lpstr>
      <vt:lpstr>7-3 COUNTER DESIGN</vt:lpstr>
      <vt:lpstr>RESULTS OF 7-3 COUNTER</vt:lpstr>
      <vt:lpstr>RESULTS OF 15-4 COUNTER</vt:lpstr>
      <vt:lpstr>RESULTS OF 31-5 COUNTER</vt:lpstr>
      <vt:lpstr>IMPLEMENTATION OF 16 BIT MULTIPLIER</vt:lpstr>
      <vt:lpstr>COMPARISON OF IMPLEMENTED DESIGNS</vt:lpstr>
      <vt:lpstr>COMPARISON OF IMPLEMENTED DESIGNS</vt:lpstr>
      <vt:lpstr>IMAGE BLENDING USING 16 BIT MULTIPLIER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Binary Counters and Compressors Generated by Sorting Network</dc:title>
  <dc:creator>Aakarsh Dev</dc:creator>
  <cp:lastModifiedBy>Aakarsh Dev</cp:lastModifiedBy>
  <cp:revision>1</cp:revision>
  <dcterms:created xsi:type="dcterms:W3CDTF">2022-08-20T05:33:55Z</dcterms:created>
  <dcterms:modified xsi:type="dcterms:W3CDTF">2022-11-20T09:13:07Z</dcterms:modified>
</cp:coreProperties>
</file>