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99C0-1D24-F687-439F-EBF6C8EB6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9E643-D4FB-0C68-5DA4-85918B20E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D08F-52BE-6D0B-526B-20A59DEA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85B6F-5CD8-2EC0-0D9A-29D69E2F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623E-2B6C-20AD-CD5D-7C65CBB5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6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1C26-A1F3-81A7-5BDD-E767F864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29A3C-0F67-4BE7-BC46-48415DE7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403A-1A07-BE17-EA61-9A4A8DF9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9371-C4E1-D276-7322-0453CF08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89AC-42A5-B971-55EC-E02224F0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6E413-E46C-218B-9D5E-CD1BCCDB5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46753-B6D2-4F40-043C-8CADA9DD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62DF6-1F0E-7E84-6D85-B4FEABE3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F95D7-4FA4-D3AD-5DC2-6D007AD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191C-9E46-1C62-F8B8-92AE69BA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CEAD-CA81-76C4-4ED9-ABE0E4C3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49DC-150C-E12E-7160-83E1E9A4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6A10F-B946-D0D2-0AFC-8390544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B4E6-3BC2-05B0-7052-BE4C7865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E585-FAFD-7732-4FB3-A7FCCB89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A4EF-6E0A-8756-5F08-8D6A98A2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88A3-29F6-3471-8C56-6482DDCE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1521-B8F7-26E7-C5E6-C32C42DF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1149-E8F1-F423-93CB-23CD7D16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83AB-A686-1AA5-FA14-A196F90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CAF3-BF98-71A9-A074-E6B33E8A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3077-2471-E23B-F7B1-7A8AF260F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7DAA7-DB62-0764-4BBE-716A3914D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B15BA-28FB-896E-A1B2-9AA4931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8DFAC-8B77-F2A4-3175-0D391FF6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E780-56A3-774F-50D5-4C38E380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248B-7CAB-C4F5-3558-B10588EB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F3E34-91D8-69A4-0A77-0F941C61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7755-519A-E85D-9EBA-AF8AC18DB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871E-771F-E802-E05A-A9284D69C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1DA3A-85D2-E1C9-AC27-A2C610DD0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59FC3-3AD1-F5E4-F42D-C63642C1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D851C-E51A-D2B4-E588-84DB2ADF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DA9B5-5C5B-FC63-731B-8987BCD4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0B0E-54D6-128B-5D26-E2356F91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13C2F-C9C9-AB72-FC73-66C3E746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5DBB3-9B4E-D311-F3F2-7FD3BED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C8439-3455-9B46-F296-8B3CC31B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BA1F6-8E96-0B3A-3823-F664A34F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F4207-C87C-8C4B-9D39-64291E63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5E07D-DF04-93CB-2E0E-A5689D4A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503D-EAB5-B6DD-3B4A-84E53BBB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BF56-1497-36FD-558C-2F27929F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C678E-413D-1FDF-7363-43F21BBF1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BF0B0-68EF-4CE5-61F8-8E9F5528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229F9-1800-706E-C132-2EBA6A79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BACB-4D29-38F4-8D52-54FD7463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4C66-06E5-1B0C-6C79-5902C182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CDB31-D618-C6C3-B3BD-9C7346B7C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A9361-B10C-E218-E150-103CE51BB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011C9-C01F-DAD1-47DB-7CB80D23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A715-9461-90E2-D096-CA87962A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3B5B9-21EB-D095-DC69-E9D01360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16F93-1559-1E33-7B10-A0247D93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AB0C8-09B0-822C-0AE6-B7819697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6CD4F-61D4-7E0C-2D15-26E264C9C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19F6C-B194-4EF6-AF28-BB80C395516E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3905-1EFB-AB17-6B9B-A87956E73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C8C5-8649-502B-B8E3-7EE2D267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70267-FB78-4288-A103-177A91260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9EB33D-A9F3-372B-28EF-3814B36EA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01658B-385A-5208-BB15-AA361B96A21B}"/>
              </a:ext>
            </a:extLst>
          </p:cNvPr>
          <p:cNvSpPr/>
          <p:nvPr/>
        </p:nvSpPr>
        <p:spPr>
          <a:xfrm>
            <a:off x="235974" y="108155"/>
            <a:ext cx="11779045" cy="79641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Learning-Based Histopathological Classification of Lung Cancer Types Using Augmented CNN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46710-6C60-132E-D51F-5F17589A01EB}"/>
              </a:ext>
            </a:extLst>
          </p:cNvPr>
          <p:cNvSpPr txBox="1"/>
          <p:nvPr/>
        </p:nvSpPr>
        <p:spPr>
          <a:xfrm>
            <a:off x="421263" y="1661652"/>
            <a:ext cx="2587408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Lung cancer is one of the leading causes of cancer-related deaths globally, accounting for 1.8 million deaths in 2020 alone [1]. Early and accurate diagnosis is crucial for improving patient outcomes and survival rates [2]. Histopathological examination of lung tissue remains the gold standard for diagnosing and classifying lung cancer types [3]. However, this manual process is time-consuming and subject to inter-observer variability, relying heavily on the expertise of pathologists [4].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4B379-9A22-B9E0-B384-B2D2B8433D02}"/>
              </a:ext>
            </a:extLst>
          </p:cNvPr>
          <p:cNvSpPr txBox="1"/>
          <p:nvPr/>
        </p:nvSpPr>
        <p:spPr>
          <a:xfrm>
            <a:off x="421263" y="6111404"/>
            <a:ext cx="11328285" cy="983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[1] W. H. Organization, "WHO," 2020. [Online]. Available: https://www.who.int/news room/fact-sheets/detail/cancer. [Accessed 18 12 2024]. [2] A. C. Society, "cancer," 2021. [Online]. Available: https://www.cancer.org/cancer/types/lung-cancer/detection-diagnosis-staging.html. [Accessed 18 12 2024]. [3] J. C. a. T. Allen, "vol. 136 no.12," in Lung Cancer Biomarkers: Present Status and Future Developments, 2012, pp. 1478-1486. [4] D. C. D. M. R. a. J. S. S. G. A. Müller, "vol. 9, no. 8," in Inter-observer Variability in Lung Cancer Diagnosis, 2014, p. e47–e48. </a:t>
            </a:r>
            <a:endParaRPr lang="ar-EG" sz="1050" dirty="0"/>
          </a:p>
          <a:p>
            <a:r>
              <a:rPr lang="en-US" sz="1050" dirty="0"/>
              <a:t>[</a:t>
            </a:r>
            <a:r>
              <a:rPr lang="ar-EG" sz="1050" dirty="0"/>
              <a:t>5</a:t>
            </a:r>
            <a:r>
              <a:rPr lang="en-US" sz="1050" dirty="0"/>
              <a:t>] M. M. B. L. B. T. C. P. W. L. A. D. a. S. M. M. A. A. Borkowski, Lung and Colon Cancer Histopathological Image Dataset (LC25000), 2019.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49FFF-C124-9F26-FAA5-00901DD428B2}"/>
              </a:ext>
            </a:extLst>
          </p:cNvPr>
          <p:cNvSpPr txBox="1"/>
          <p:nvPr/>
        </p:nvSpPr>
        <p:spPr>
          <a:xfrm>
            <a:off x="421263" y="4031226"/>
            <a:ext cx="258740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dataset used in this project is the Lung and Colon Cancer Histopathological Image Dataset (LC25000), published by Borkowski et al. [</a:t>
            </a:r>
            <a:r>
              <a:rPr lang="ar-EG" sz="1400" dirty="0"/>
              <a:t>5</a:t>
            </a:r>
            <a:r>
              <a:rPr lang="en-US" sz="1400" dirty="0"/>
              <a:t>].</a:t>
            </a:r>
            <a:r>
              <a:rPr lang="ar-EG" sz="1400" dirty="0"/>
              <a:t>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Each image is 768x768 pixels. But for the models we are using the images were preprocessed to be 150x150 pixels.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026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Abdo Tolba</dc:creator>
  <cp:lastModifiedBy>Abdo Tolba</cp:lastModifiedBy>
  <cp:revision>1</cp:revision>
  <dcterms:created xsi:type="dcterms:W3CDTF">2024-12-21T17:20:54Z</dcterms:created>
  <dcterms:modified xsi:type="dcterms:W3CDTF">2024-12-21T17:37:56Z</dcterms:modified>
</cp:coreProperties>
</file>