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9DB555-75BF-ECD5-8C26-8B679BBBD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213568-5D57-D449-F29E-9D11AE814C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2C11B7-29BA-18EF-09B5-D8DABD184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C3CFF-869A-456F-8AD1-8F604BAEBA93}" type="datetimeFigureOut">
              <a:rPr lang="pt-BR" smtClean="0"/>
              <a:t>22/08/2022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F23FC0-F1C3-C75D-C361-B28329DE9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A62689-C225-EB4E-62B1-53AC52B21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626CE-C451-4A63-88D5-3C2BF31234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7504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27BD34-5787-85D4-AE05-19003944D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56B1A22-1B09-C783-D917-2DB0FCD26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4557AB-4B15-DA6D-758E-534A5B789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C3CFF-869A-456F-8AD1-8F604BAEBA93}" type="datetimeFigureOut">
              <a:rPr lang="pt-BR" smtClean="0"/>
              <a:t>22/08/2022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EA7828-0BCF-2E43-4468-AE33F5DAF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047649-042A-129C-90FA-FF5CE2ACF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626CE-C451-4A63-88D5-3C2BF31234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5073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0DF440B-B8D3-E6F3-8464-E740080329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30026C8-3A8B-1309-5F94-825590CF6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73326A-BF51-90F8-E7C2-A491B0236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C3CFF-869A-456F-8AD1-8F604BAEBA93}" type="datetimeFigureOut">
              <a:rPr lang="pt-BR" smtClean="0"/>
              <a:t>22/08/2022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BDBC83-FEBD-8018-2A32-AF6A2B588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A548B5-6DBB-1F3E-0380-9FF637971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626CE-C451-4A63-88D5-3C2BF31234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330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4AC8BA-38DF-5F56-1F63-1AF404381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CBF854-7ADD-126C-3D6A-CFEC16EEA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8CDC49-BC85-1184-0267-F9FD90390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C3CFF-869A-456F-8AD1-8F604BAEBA93}" type="datetimeFigureOut">
              <a:rPr lang="pt-BR" smtClean="0"/>
              <a:t>22/08/2022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B0D957-2F43-6D86-F830-6B897968D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C55607-8642-D758-8433-3BC3886A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626CE-C451-4A63-88D5-3C2BF31234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0908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7C457F-A589-C656-30F8-B23B59F46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2B41B16-9158-E824-2878-45BE65953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4AB4F6-2F64-7FCF-57E9-A63FC2B06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C3CFF-869A-456F-8AD1-8F604BAEBA93}" type="datetimeFigureOut">
              <a:rPr lang="pt-BR" smtClean="0"/>
              <a:t>22/08/2022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7960CD-30F9-AAC9-3660-BEC198C64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D8D5E2-275D-2CD3-6461-7E49A5C8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626CE-C451-4A63-88D5-3C2BF31234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8058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A1E639-AD1D-F968-5887-5AE533F31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FE94D6-71F5-3BBB-030A-31B34AE460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3B9B346-E6CE-B60C-E815-E9D171691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1D3E59A-A448-33BD-DEF1-90AAA9E3F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C3CFF-869A-456F-8AD1-8F604BAEBA93}" type="datetimeFigureOut">
              <a:rPr lang="pt-BR" smtClean="0"/>
              <a:t>22/08/2022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7DEE6F8-2574-7FC2-9343-05D38439F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88FDC6A-AED2-2040-5292-4E62E3905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626CE-C451-4A63-88D5-3C2BF31234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3386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DAF85D-7E90-6AEF-6900-1DF41DD98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6EA914-8C41-A54C-E154-318911575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E9D3D64-96AC-CDD5-60A2-50A76AB2A7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60396B2-9B01-4885-F151-08A674A56F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84582BB-2E85-48DD-5579-2101DC9AFB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0F9BBEE-D0A0-65F1-4712-1DA734EDE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C3CFF-869A-456F-8AD1-8F604BAEBA93}" type="datetimeFigureOut">
              <a:rPr lang="pt-BR" smtClean="0"/>
              <a:t>22/08/2022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715623A-0936-C4C4-886D-D9456BB60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AD12CDA-8269-5CCD-98FA-144D2B7B8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626CE-C451-4A63-88D5-3C2BF31234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2649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4D92EA-78E7-E436-D4E6-A3A1885AE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187E190-DB2F-648B-86AA-09B32E45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C3CFF-869A-456F-8AD1-8F604BAEBA93}" type="datetimeFigureOut">
              <a:rPr lang="pt-BR" smtClean="0"/>
              <a:t>22/08/2022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00169C6-CA26-026F-2B60-8662C43D2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B391275-A902-FCD4-3C91-D372E73E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626CE-C451-4A63-88D5-3C2BF31234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138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D021486-36B5-2C45-C153-31DBED3DF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C3CFF-869A-456F-8AD1-8F604BAEBA93}" type="datetimeFigureOut">
              <a:rPr lang="pt-BR" smtClean="0"/>
              <a:t>22/08/2022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58052F4-1628-502F-0D1A-7D4486493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970EE72-551A-D71D-C8D3-F2548BC5E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626CE-C451-4A63-88D5-3C2BF31234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6800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7D041C-9FB0-32C3-549A-1AD9A6229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142465-79B2-F0F5-040D-87EA95F3C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B4BA0F6-0D04-724E-623D-795CB0E0C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2D556B1-3038-4AA4-A8CA-EE8A79662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C3CFF-869A-456F-8AD1-8F604BAEBA93}" type="datetimeFigureOut">
              <a:rPr lang="pt-BR" smtClean="0"/>
              <a:t>22/08/2022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76048D1-2BE5-D068-99F4-D73C2FE4D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FA6E272-1E82-5CC6-9B29-FD134BE21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626CE-C451-4A63-88D5-3C2BF31234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6587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FD4035-4BBE-DED5-C476-A37D6A267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8BEDDD8-D1CB-7FE4-ABDD-E6D59A1D83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4B5A597-2835-4EB1-ABF3-52ED89D24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670C343-047C-1BFA-6634-1E81E6ECE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C3CFF-869A-456F-8AD1-8F604BAEBA93}" type="datetimeFigureOut">
              <a:rPr lang="pt-BR" smtClean="0"/>
              <a:t>22/08/2022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4731019-2DD8-4920-5080-24A3BCCA2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CC54B7E-01FA-1661-B845-0C7D2BA4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626CE-C451-4A63-88D5-3C2BF31234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4007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95CE161-790C-88E3-6C98-2DBFBBEC4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D1A8A85-3E5D-A7DC-ED23-95258FD98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EEDB56-D3D7-A7FE-EBEE-B4FF49429B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C3CFF-869A-456F-8AD1-8F604BAEBA93}" type="datetimeFigureOut">
              <a:rPr lang="pt-BR" smtClean="0"/>
              <a:t>22/08/2022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CE914C-2D0E-1C7A-2641-375AE5953E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118C36-56E3-4FC7-FF75-D9E7905ED6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626CE-C451-4A63-88D5-3C2BF31234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3121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1E55F9F9-3CF7-FF87-DFF4-471E38DC9C18}"/>
              </a:ext>
            </a:extLst>
          </p:cNvPr>
          <p:cNvSpPr/>
          <p:nvPr/>
        </p:nvSpPr>
        <p:spPr>
          <a:xfrm>
            <a:off x="8302492" y="3114296"/>
            <a:ext cx="1775791" cy="58309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You cannot Attack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C6AA324A-4774-C8CE-FB45-C26FA1392C17}"/>
              </a:ext>
            </a:extLst>
          </p:cNvPr>
          <p:cNvSpPr/>
          <p:nvPr/>
        </p:nvSpPr>
        <p:spPr>
          <a:xfrm>
            <a:off x="5161722" y="957497"/>
            <a:ext cx="1775791" cy="583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Velocity</a:t>
            </a:r>
            <a:r>
              <a:rPr lang="pt-BR" dirty="0"/>
              <a:t>&gt;?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928ED5D8-C15F-62C1-9452-545D35A0FBB2}"/>
              </a:ext>
            </a:extLst>
          </p:cNvPr>
          <p:cNvSpPr/>
          <p:nvPr/>
        </p:nvSpPr>
        <p:spPr>
          <a:xfrm>
            <a:off x="2020955" y="3071221"/>
            <a:ext cx="1775791" cy="58309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You </a:t>
            </a:r>
            <a:r>
              <a:rPr lang="pt-BR" dirty="0" err="1"/>
              <a:t>can</a:t>
            </a:r>
            <a:r>
              <a:rPr lang="pt-BR" dirty="0"/>
              <a:t> Attack 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8FDFCD5-D4B4-3599-5C4E-10E510CDDE79}"/>
              </a:ext>
            </a:extLst>
          </p:cNvPr>
          <p:cNvSpPr/>
          <p:nvPr/>
        </p:nvSpPr>
        <p:spPr>
          <a:xfrm>
            <a:off x="8799444" y="1103271"/>
            <a:ext cx="781878" cy="291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No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D2D6D744-2451-4BB0-8532-C1EB9AD10ECE}"/>
              </a:ext>
            </a:extLst>
          </p:cNvPr>
          <p:cNvSpPr/>
          <p:nvPr/>
        </p:nvSpPr>
        <p:spPr>
          <a:xfrm>
            <a:off x="2517913" y="1103271"/>
            <a:ext cx="781878" cy="291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Yes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E80271E2-C98C-4E76-0BC6-BEE6371D2DED}"/>
              </a:ext>
            </a:extLst>
          </p:cNvPr>
          <p:cNvSpPr/>
          <p:nvPr/>
        </p:nvSpPr>
        <p:spPr>
          <a:xfrm>
            <a:off x="2216010" y="1729434"/>
            <a:ext cx="1385678" cy="34455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YStrenght+5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C1BE61A8-7AFA-BE72-48CA-DFA881C86127}"/>
              </a:ext>
            </a:extLst>
          </p:cNvPr>
          <p:cNvSpPr/>
          <p:nvPr/>
        </p:nvSpPr>
        <p:spPr>
          <a:xfrm>
            <a:off x="8377027" y="1729434"/>
            <a:ext cx="1626708" cy="34455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Eresistence+10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A22D2D7-5D58-828C-0307-D2E3B18CE5A4}"/>
              </a:ext>
            </a:extLst>
          </p:cNvPr>
          <p:cNvSpPr/>
          <p:nvPr/>
        </p:nvSpPr>
        <p:spPr>
          <a:xfrm>
            <a:off x="159026" y="0"/>
            <a:ext cx="1201795" cy="46382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err="1"/>
              <a:t>Strenght</a:t>
            </a:r>
            <a:endParaRPr lang="pt-BR" dirty="0"/>
          </a:p>
          <a:p>
            <a:r>
              <a:rPr lang="pt-BR" dirty="0"/>
              <a:t>(</a:t>
            </a:r>
            <a:r>
              <a:rPr lang="pt-BR" dirty="0" err="1"/>
              <a:t>int</a:t>
            </a:r>
            <a:r>
              <a:rPr lang="pt-BR" dirty="0"/>
              <a:t>)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1033C4FB-789C-7930-3507-749185E8ABA4}"/>
              </a:ext>
            </a:extLst>
          </p:cNvPr>
          <p:cNvCxnSpPr>
            <a:stCxn id="6" idx="6"/>
            <a:endCxn id="11" idx="1"/>
          </p:cNvCxnSpPr>
          <p:nvPr/>
        </p:nvCxnSpPr>
        <p:spPr>
          <a:xfrm>
            <a:off x="6937513" y="1249045"/>
            <a:ext cx="18619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9A9C0552-0B39-29C1-15DE-D95B1514A246}"/>
              </a:ext>
            </a:extLst>
          </p:cNvPr>
          <p:cNvCxnSpPr>
            <a:stCxn id="6" idx="2"/>
            <a:endCxn id="12" idx="3"/>
          </p:cNvCxnSpPr>
          <p:nvPr/>
        </p:nvCxnSpPr>
        <p:spPr>
          <a:xfrm flipH="1">
            <a:off x="3299791" y="1249045"/>
            <a:ext cx="18619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2C6F4013-0F97-ECBE-419E-B5F47D62635F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2908849" y="1394819"/>
            <a:ext cx="3" cy="334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 24">
            <a:extLst>
              <a:ext uri="{FF2B5EF4-FFF2-40B4-BE49-F238E27FC236}">
                <a16:creationId xmlns:a16="http://schemas.microsoft.com/office/drawing/2014/main" id="{5423FCED-BC2C-C064-A3E5-166AAB5B38DE}"/>
              </a:ext>
            </a:extLst>
          </p:cNvPr>
          <p:cNvSpPr/>
          <p:nvPr/>
        </p:nvSpPr>
        <p:spPr>
          <a:xfrm>
            <a:off x="159025" y="463826"/>
            <a:ext cx="1201796" cy="46382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err="1"/>
              <a:t>Velocity</a:t>
            </a:r>
            <a:r>
              <a:rPr lang="pt-BR" dirty="0"/>
              <a:t> (</a:t>
            </a:r>
            <a:r>
              <a:rPr lang="pt-BR" dirty="0" err="1"/>
              <a:t>int</a:t>
            </a:r>
            <a:r>
              <a:rPr lang="pt-BR" dirty="0"/>
              <a:t>)</a:t>
            </a: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ABF04D04-CF5B-BCA2-2F60-6EC94CF1D8D4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 flipH="1">
            <a:off x="9190381" y="1394819"/>
            <a:ext cx="2" cy="334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49FCAAE0-FD56-D3B0-AB78-BA93E34F2D46}"/>
              </a:ext>
            </a:extLst>
          </p:cNvPr>
          <p:cNvSpPr/>
          <p:nvPr/>
        </p:nvSpPr>
        <p:spPr>
          <a:xfrm>
            <a:off x="2059261" y="5025914"/>
            <a:ext cx="1699177" cy="344557"/>
          </a:xfrm>
          <a:prstGeom prst="roundRect">
            <a:avLst/>
          </a:prstGeom>
          <a:solidFill>
            <a:srgbClr val="CC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YStamina</a:t>
            </a:r>
            <a:r>
              <a:rPr lang="pt-BR" dirty="0"/>
              <a:t>(5-10)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B02BF79E-0D4E-7685-C375-1244DFE818BE}"/>
              </a:ext>
            </a:extLst>
          </p:cNvPr>
          <p:cNvSpPr txBox="1"/>
          <p:nvPr/>
        </p:nvSpPr>
        <p:spPr>
          <a:xfrm>
            <a:off x="4810538" y="342877"/>
            <a:ext cx="2570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err="1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Attacker</a:t>
            </a:r>
            <a:endParaRPr lang="pt-BR" b="1" dirty="0">
              <a:solidFill>
                <a:schemeClr val="accent1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A6AE003C-A6C8-3BEB-48A1-BEE48F28AB1C}"/>
              </a:ext>
            </a:extLst>
          </p:cNvPr>
          <p:cNvSpPr/>
          <p:nvPr/>
        </p:nvSpPr>
        <p:spPr>
          <a:xfrm>
            <a:off x="159025" y="927652"/>
            <a:ext cx="1205949" cy="46382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err="1"/>
              <a:t>Resistence</a:t>
            </a:r>
            <a:r>
              <a:rPr lang="pt-BR" dirty="0"/>
              <a:t> (</a:t>
            </a:r>
            <a:r>
              <a:rPr lang="pt-BR" dirty="0" err="1"/>
              <a:t>int</a:t>
            </a:r>
            <a:r>
              <a:rPr lang="pt-BR" dirty="0"/>
              <a:t>)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FE293B6F-D478-D995-C51A-44015B7CC9BD}"/>
              </a:ext>
            </a:extLst>
          </p:cNvPr>
          <p:cNvSpPr/>
          <p:nvPr/>
        </p:nvSpPr>
        <p:spPr>
          <a:xfrm>
            <a:off x="159024" y="1391478"/>
            <a:ext cx="1201797" cy="46382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err="1"/>
              <a:t>Vitality</a:t>
            </a:r>
            <a:r>
              <a:rPr lang="pt-BR" dirty="0"/>
              <a:t> (</a:t>
            </a:r>
            <a:r>
              <a:rPr lang="pt-BR" dirty="0" err="1"/>
              <a:t>int</a:t>
            </a:r>
            <a:r>
              <a:rPr lang="pt-BR" dirty="0"/>
              <a:t>)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D427BEA4-9355-BA3D-FBC6-02176CF5EF80}"/>
              </a:ext>
            </a:extLst>
          </p:cNvPr>
          <p:cNvSpPr/>
          <p:nvPr/>
        </p:nvSpPr>
        <p:spPr>
          <a:xfrm>
            <a:off x="154879" y="1855304"/>
            <a:ext cx="1205943" cy="46382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err="1"/>
              <a:t>Stamina</a:t>
            </a:r>
            <a:r>
              <a:rPr lang="pt-BR" dirty="0"/>
              <a:t> (</a:t>
            </a:r>
            <a:r>
              <a:rPr lang="pt-BR" dirty="0" err="1"/>
              <a:t>int</a:t>
            </a:r>
            <a:r>
              <a:rPr lang="pt-BR" dirty="0"/>
              <a:t>)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BC8CA239-1641-E89B-233C-541D887DBE07}"/>
              </a:ext>
            </a:extLst>
          </p:cNvPr>
          <p:cNvSpPr/>
          <p:nvPr/>
        </p:nvSpPr>
        <p:spPr>
          <a:xfrm>
            <a:off x="154880" y="2319130"/>
            <a:ext cx="1205942" cy="46382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err="1"/>
              <a:t>Weight</a:t>
            </a:r>
            <a:r>
              <a:rPr lang="pt-BR" dirty="0"/>
              <a:t> (</a:t>
            </a:r>
            <a:r>
              <a:rPr lang="pt-BR" dirty="0" err="1"/>
              <a:t>Useful</a:t>
            </a:r>
            <a:r>
              <a:rPr lang="pt-BR" dirty="0"/>
              <a:t>) ?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42C96B84-D4AF-F61E-EBAE-E1037865013C}"/>
              </a:ext>
            </a:extLst>
          </p:cNvPr>
          <p:cNvSpPr/>
          <p:nvPr/>
        </p:nvSpPr>
        <p:spPr>
          <a:xfrm>
            <a:off x="154879" y="2782956"/>
            <a:ext cx="1210095" cy="46382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err="1"/>
              <a:t>Agressivity</a:t>
            </a:r>
            <a:r>
              <a:rPr lang="pt-BR" dirty="0"/>
              <a:t>(</a:t>
            </a:r>
            <a:r>
              <a:rPr lang="pt-BR" dirty="0" err="1"/>
              <a:t>Boolean</a:t>
            </a:r>
            <a:r>
              <a:rPr lang="pt-BR" dirty="0"/>
              <a:t>)</a:t>
            </a:r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2792234E-B398-4713-73D9-7BD081CA2E8B}"/>
              </a:ext>
            </a:extLst>
          </p:cNvPr>
          <p:cNvSpPr/>
          <p:nvPr/>
        </p:nvSpPr>
        <p:spPr>
          <a:xfrm>
            <a:off x="4810538" y="3760335"/>
            <a:ext cx="2478154" cy="940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Enemy´s</a:t>
            </a:r>
            <a:r>
              <a:rPr lang="pt-BR" dirty="0"/>
              <a:t> </a:t>
            </a:r>
            <a:r>
              <a:rPr lang="pt-BR" dirty="0" err="1"/>
              <a:t>Resistence</a:t>
            </a:r>
            <a:r>
              <a:rPr lang="pt-BR" dirty="0"/>
              <a:t>&gt;</a:t>
            </a:r>
            <a:r>
              <a:rPr lang="pt-BR" dirty="0" err="1"/>
              <a:t>Your</a:t>
            </a:r>
            <a:r>
              <a:rPr lang="pt-BR" dirty="0"/>
              <a:t> </a:t>
            </a:r>
            <a:r>
              <a:rPr lang="pt-BR" dirty="0" err="1"/>
              <a:t>Strenght</a:t>
            </a:r>
            <a:r>
              <a:rPr lang="pt-BR" dirty="0"/>
              <a:t>?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99A45D0F-FE82-BFD2-7A29-7A5376F43317}"/>
              </a:ext>
            </a:extLst>
          </p:cNvPr>
          <p:cNvSpPr/>
          <p:nvPr/>
        </p:nvSpPr>
        <p:spPr>
          <a:xfrm>
            <a:off x="2541520" y="4091637"/>
            <a:ext cx="781878" cy="291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Yes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1229BE8C-B2EC-58BC-7DCC-CA7BEEBD866A}"/>
              </a:ext>
            </a:extLst>
          </p:cNvPr>
          <p:cNvSpPr/>
          <p:nvPr/>
        </p:nvSpPr>
        <p:spPr>
          <a:xfrm>
            <a:off x="8775841" y="4085012"/>
            <a:ext cx="781878" cy="291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No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26760055-EAF6-922E-56EA-D6B8474B4FE4}"/>
              </a:ext>
            </a:extLst>
          </p:cNvPr>
          <p:cNvCxnSpPr>
            <a:cxnSpLocks/>
            <a:stCxn id="42" idx="2"/>
            <a:endCxn id="43" idx="3"/>
          </p:cNvCxnSpPr>
          <p:nvPr/>
        </p:nvCxnSpPr>
        <p:spPr>
          <a:xfrm flipH="1">
            <a:off x="3323398" y="4230786"/>
            <a:ext cx="1487140" cy="6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BEAF09FD-D5F0-88B8-62F9-4DCA25EB2124}"/>
              </a:ext>
            </a:extLst>
          </p:cNvPr>
          <p:cNvCxnSpPr>
            <a:cxnSpLocks/>
            <a:stCxn id="42" idx="6"/>
            <a:endCxn id="44" idx="1"/>
          </p:cNvCxnSpPr>
          <p:nvPr/>
        </p:nvCxnSpPr>
        <p:spPr>
          <a:xfrm>
            <a:off x="7288692" y="4230786"/>
            <a:ext cx="14871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tângulo 54">
            <a:extLst>
              <a:ext uri="{FF2B5EF4-FFF2-40B4-BE49-F238E27FC236}">
                <a16:creationId xmlns:a16="http://schemas.microsoft.com/office/drawing/2014/main" id="{53E172DB-866D-A629-7442-3FD7B4D865EE}"/>
              </a:ext>
            </a:extLst>
          </p:cNvPr>
          <p:cNvSpPr/>
          <p:nvPr/>
        </p:nvSpPr>
        <p:spPr>
          <a:xfrm>
            <a:off x="154878" y="3246782"/>
            <a:ext cx="1205943" cy="46382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Damage (</a:t>
            </a:r>
            <a:r>
              <a:rPr lang="pt-BR" dirty="0" err="1"/>
              <a:t>int</a:t>
            </a:r>
            <a:r>
              <a:rPr lang="pt-BR" dirty="0"/>
              <a:t>)</a:t>
            </a:r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21C2878B-7EE7-F2A7-C12A-6CDF57AA8107}"/>
              </a:ext>
            </a:extLst>
          </p:cNvPr>
          <p:cNvSpPr/>
          <p:nvPr/>
        </p:nvSpPr>
        <p:spPr>
          <a:xfrm>
            <a:off x="5118650" y="2219764"/>
            <a:ext cx="1861931" cy="583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Stamina</a:t>
            </a:r>
            <a:r>
              <a:rPr lang="pt-BR" dirty="0"/>
              <a:t>&gt;0?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55086185-D9D1-4AE0-5BF1-129C71F9EB0D}"/>
              </a:ext>
            </a:extLst>
          </p:cNvPr>
          <p:cNvSpPr/>
          <p:nvPr/>
        </p:nvSpPr>
        <p:spPr>
          <a:xfrm>
            <a:off x="2517911" y="2365538"/>
            <a:ext cx="781878" cy="291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Yes</a:t>
            </a:r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880A7B4D-2F22-5641-B8CD-1CCD189783B9}"/>
              </a:ext>
            </a:extLst>
          </p:cNvPr>
          <p:cNvSpPr/>
          <p:nvPr/>
        </p:nvSpPr>
        <p:spPr>
          <a:xfrm>
            <a:off x="8799442" y="2370507"/>
            <a:ext cx="781878" cy="291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No</a:t>
            </a:r>
          </a:p>
        </p:txBody>
      </p: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59B5A31E-B171-3D21-BD73-CB5417D9B9DE}"/>
              </a:ext>
            </a:extLst>
          </p:cNvPr>
          <p:cNvCxnSpPr>
            <a:stCxn id="58" idx="2"/>
            <a:endCxn id="59" idx="3"/>
          </p:cNvCxnSpPr>
          <p:nvPr/>
        </p:nvCxnSpPr>
        <p:spPr>
          <a:xfrm flipH="1">
            <a:off x="3299789" y="2511312"/>
            <a:ext cx="18188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7FB343CE-32FC-6472-F658-FF64833BD582}"/>
              </a:ext>
            </a:extLst>
          </p:cNvPr>
          <p:cNvCxnSpPr>
            <a:stCxn id="58" idx="6"/>
            <a:endCxn id="60" idx="1"/>
          </p:cNvCxnSpPr>
          <p:nvPr/>
        </p:nvCxnSpPr>
        <p:spPr>
          <a:xfrm>
            <a:off x="6980581" y="2511312"/>
            <a:ext cx="1818861" cy="4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9E9F3B70-61E2-6F4C-2F8C-3C5F9E51997D}"/>
              </a:ext>
            </a:extLst>
          </p:cNvPr>
          <p:cNvCxnSpPr>
            <a:stCxn id="6" idx="4"/>
            <a:endCxn id="58" idx="0"/>
          </p:cNvCxnSpPr>
          <p:nvPr/>
        </p:nvCxnSpPr>
        <p:spPr>
          <a:xfrm flipH="1">
            <a:off x="6049616" y="1540592"/>
            <a:ext cx="2" cy="679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71">
            <a:extLst>
              <a:ext uri="{FF2B5EF4-FFF2-40B4-BE49-F238E27FC236}">
                <a16:creationId xmlns:a16="http://schemas.microsoft.com/office/drawing/2014/main" id="{FBE670BC-5690-D317-DA52-30EEF40C1AB9}"/>
              </a:ext>
            </a:extLst>
          </p:cNvPr>
          <p:cNvCxnSpPr>
            <a:stCxn id="59" idx="2"/>
            <a:endCxn id="9" idx="0"/>
          </p:cNvCxnSpPr>
          <p:nvPr/>
        </p:nvCxnSpPr>
        <p:spPr>
          <a:xfrm>
            <a:off x="2908850" y="2657086"/>
            <a:ext cx="1" cy="414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>
            <a:extLst>
              <a:ext uri="{FF2B5EF4-FFF2-40B4-BE49-F238E27FC236}">
                <a16:creationId xmlns:a16="http://schemas.microsoft.com/office/drawing/2014/main" id="{F77A11AD-A14F-0D33-69DF-38F36E91E305}"/>
              </a:ext>
            </a:extLst>
          </p:cNvPr>
          <p:cNvCxnSpPr>
            <a:stCxn id="60" idx="2"/>
            <a:endCxn id="4" idx="0"/>
          </p:cNvCxnSpPr>
          <p:nvPr/>
        </p:nvCxnSpPr>
        <p:spPr>
          <a:xfrm>
            <a:off x="9190381" y="2662055"/>
            <a:ext cx="7" cy="452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>
            <a:extLst>
              <a:ext uri="{FF2B5EF4-FFF2-40B4-BE49-F238E27FC236}">
                <a16:creationId xmlns:a16="http://schemas.microsoft.com/office/drawing/2014/main" id="{23DEF417-DBEB-02B8-56C3-58982884D598}"/>
              </a:ext>
            </a:extLst>
          </p:cNvPr>
          <p:cNvCxnSpPr>
            <a:stCxn id="9" idx="6"/>
          </p:cNvCxnSpPr>
          <p:nvPr/>
        </p:nvCxnSpPr>
        <p:spPr>
          <a:xfrm flipV="1">
            <a:off x="3796746" y="3362768"/>
            <a:ext cx="225286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de Seta Reta 82">
            <a:extLst>
              <a:ext uri="{FF2B5EF4-FFF2-40B4-BE49-F238E27FC236}">
                <a16:creationId xmlns:a16="http://schemas.microsoft.com/office/drawing/2014/main" id="{CAF16461-2027-9BB8-8F27-6080B1FEA3CB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6049615" y="3362768"/>
            <a:ext cx="0" cy="397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tângulo: Cantos Arredondados 98">
            <a:extLst>
              <a:ext uri="{FF2B5EF4-FFF2-40B4-BE49-F238E27FC236}">
                <a16:creationId xmlns:a16="http://schemas.microsoft.com/office/drawing/2014/main" id="{18E601E4-148D-7B26-24EC-7D3B7C5A2E20}"/>
              </a:ext>
            </a:extLst>
          </p:cNvPr>
          <p:cNvSpPr/>
          <p:nvPr/>
        </p:nvSpPr>
        <p:spPr>
          <a:xfrm>
            <a:off x="2020955" y="4641602"/>
            <a:ext cx="1825899" cy="34455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Damage (10-20)</a:t>
            </a:r>
          </a:p>
        </p:txBody>
      </p:sp>
      <p:cxnSp>
        <p:nvCxnSpPr>
          <p:cNvPr id="102" name="Conector de Seta Reta 101">
            <a:extLst>
              <a:ext uri="{FF2B5EF4-FFF2-40B4-BE49-F238E27FC236}">
                <a16:creationId xmlns:a16="http://schemas.microsoft.com/office/drawing/2014/main" id="{8EFEB426-B61F-F834-11E3-109C5B6CFD70}"/>
              </a:ext>
            </a:extLst>
          </p:cNvPr>
          <p:cNvCxnSpPr>
            <a:cxnSpLocks/>
            <a:stCxn id="43" idx="2"/>
            <a:endCxn id="99" idx="0"/>
          </p:cNvCxnSpPr>
          <p:nvPr/>
        </p:nvCxnSpPr>
        <p:spPr>
          <a:xfrm>
            <a:off x="2932459" y="4383185"/>
            <a:ext cx="1446" cy="258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tângulo: Cantos Arredondados 105">
            <a:extLst>
              <a:ext uri="{FF2B5EF4-FFF2-40B4-BE49-F238E27FC236}">
                <a16:creationId xmlns:a16="http://schemas.microsoft.com/office/drawing/2014/main" id="{6A412CE9-413B-7808-0B3D-B4626BEA5D7B}"/>
              </a:ext>
            </a:extLst>
          </p:cNvPr>
          <p:cNvSpPr/>
          <p:nvPr/>
        </p:nvSpPr>
        <p:spPr>
          <a:xfrm>
            <a:off x="8315736" y="4591902"/>
            <a:ext cx="1699177" cy="344557"/>
          </a:xfrm>
          <a:prstGeom prst="roundRect">
            <a:avLst/>
          </a:prstGeom>
          <a:solidFill>
            <a:srgbClr val="CC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EResistence-10</a:t>
            </a:r>
          </a:p>
        </p:txBody>
      </p:sp>
      <p:sp>
        <p:nvSpPr>
          <p:cNvPr id="110" name="Retângulo: Cantos Arredondados 109">
            <a:extLst>
              <a:ext uri="{FF2B5EF4-FFF2-40B4-BE49-F238E27FC236}">
                <a16:creationId xmlns:a16="http://schemas.microsoft.com/office/drawing/2014/main" id="{FD9C1334-EFD6-B5BD-314F-060CFBFE5F7F}"/>
              </a:ext>
            </a:extLst>
          </p:cNvPr>
          <p:cNvSpPr/>
          <p:nvPr/>
        </p:nvSpPr>
        <p:spPr>
          <a:xfrm>
            <a:off x="8250518" y="5029255"/>
            <a:ext cx="1825899" cy="34455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Damage (25-40)</a:t>
            </a:r>
          </a:p>
        </p:txBody>
      </p:sp>
      <p:sp>
        <p:nvSpPr>
          <p:cNvPr id="111" name="Retângulo: Cantos Arredondados 110">
            <a:extLst>
              <a:ext uri="{FF2B5EF4-FFF2-40B4-BE49-F238E27FC236}">
                <a16:creationId xmlns:a16="http://schemas.microsoft.com/office/drawing/2014/main" id="{0295E8D7-5969-9106-C472-DC19FC3F776F}"/>
              </a:ext>
            </a:extLst>
          </p:cNvPr>
          <p:cNvSpPr/>
          <p:nvPr/>
        </p:nvSpPr>
        <p:spPr>
          <a:xfrm>
            <a:off x="7714941" y="5486413"/>
            <a:ext cx="2897051" cy="344557"/>
          </a:xfrm>
          <a:prstGeom prst="roundRect">
            <a:avLst/>
          </a:prstGeom>
          <a:solidFill>
            <a:srgbClr val="CC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Evitality</a:t>
            </a:r>
            <a:r>
              <a:rPr lang="pt-BR" dirty="0"/>
              <a:t>=</a:t>
            </a:r>
            <a:r>
              <a:rPr lang="pt-BR" dirty="0" err="1"/>
              <a:t>Evitality-Damage</a:t>
            </a:r>
            <a:endParaRPr lang="pt-BR" dirty="0"/>
          </a:p>
        </p:txBody>
      </p:sp>
      <p:cxnSp>
        <p:nvCxnSpPr>
          <p:cNvPr id="113" name="Conector de Seta Reta 112">
            <a:extLst>
              <a:ext uri="{FF2B5EF4-FFF2-40B4-BE49-F238E27FC236}">
                <a16:creationId xmlns:a16="http://schemas.microsoft.com/office/drawing/2014/main" id="{BC989EA3-187E-71F0-5687-073ABFC66DBB}"/>
              </a:ext>
            </a:extLst>
          </p:cNvPr>
          <p:cNvCxnSpPr>
            <a:stCxn id="44" idx="2"/>
            <a:endCxn id="106" idx="0"/>
          </p:cNvCxnSpPr>
          <p:nvPr/>
        </p:nvCxnSpPr>
        <p:spPr>
          <a:xfrm flipH="1">
            <a:off x="9165325" y="4376560"/>
            <a:ext cx="1455" cy="215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5581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82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Agency FB</vt:lpstr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 Correia</dc:creator>
  <cp:lastModifiedBy>Alex Correia</cp:lastModifiedBy>
  <cp:revision>19</cp:revision>
  <dcterms:created xsi:type="dcterms:W3CDTF">2022-08-21T23:41:45Z</dcterms:created>
  <dcterms:modified xsi:type="dcterms:W3CDTF">2022-08-22T12:10:15Z</dcterms:modified>
</cp:coreProperties>
</file>