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7CFA0-7CD0-F219-BB7E-FC0F7B10E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6FF500-264E-90C0-2F16-9D76B153E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8FCFF-3485-A820-A2BB-4B52A310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FE23BD-1689-DEEE-EA30-01E0FCC1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854A13-AC4D-2F78-B175-A8E89AC4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39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AA6760-1A33-4B31-C496-3498C9A0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3FEFCB2-8027-B7EB-6F7C-C7ACF7435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E17293-C89C-C5B4-0B23-B5A378842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2806D3-BA54-853B-F2AA-8629283A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2292DF-8670-EA74-3112-66767D7C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63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905512-AACA-EA3E-D0DD-EE248DFEF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CF05BD-C745-F9DA-5DE0-81CB1BE68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E3A55A-98A4-071B-419F-4B759101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7A0860-D059-DCE0-BEAA-C91F00E0B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D6C036-1BEB-271E-57AA-51D46637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23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FD476-0CB2-BE39-5938-ABCD3049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5D5002-E83C-ECA2-8F57-CCF07654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02A931-5712-FAB9-A149-8AF091FC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9A98C-02D6-D764-9AA8-AB17E96C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83AFA4-26AC-7D16-7427-9659F7054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95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4924C-E0C1-1805-35D6-CF6ECEF9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D8128-A493-C9E2-F066-6AC3806C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92C386-31AD-233F-6C5E-40F6094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1C87A1-09CF-BFCE-C079-E52A199A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7AF218-5E69-2041-700C-1026A9E5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05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7BF0B-89D7-E1E3-2861-EDACBAF5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35FC0-9047-3AAC-44BB-BBC8C386D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92F53C-6BEF-E302-2918-CD9C4D97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D6E970-B2C7-8804-F9AC-4D5CDBE58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76665A-9734-680A-5AB2-1A2BD832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5AE34-612A-2C21-E4A9-2F89BC8A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98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2E584-8AF7-9633-E741-3424EB160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06B193-3F77-6997-D299-E4C5F9336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5AAE28-3E3C-DE31-C810-3A913A7E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112D58-8E97-CD72-596B-9F081AC18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35F043-65CF-23FC-C325-DB653B843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B383775-6F9B-1B70-6A3D-4782F291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A160EFD-964D-BFAE-9E2D-0F1249C7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967565-EBCA-1C2D-236D-1AE265C1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00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79354-716D-1D9C-E290-50B2DEB99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493B03A-ECF3-4971-5A2B-6374682E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179CB9-4213-C36D-5C44-50A2DF8A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86BC00-97BB-1652-20AB-DC8457BE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57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28893B-46A8-5ED8-820E-A77BF7F2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82D855-3F4F-B2D0-780B-4E766A17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DCEE4B-EA13-52BA-10CC-566BBD13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8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5A73E-2B89-C8F9-2A26-9693B4A08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CFDC9-BA90-77D5-7ABD-D6380D23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653631-8044-AFF3-FCCD-F09CAACD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1DE2B3-0E2E-0F48-A339-7514AA9A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25EB61-97CF-45BD-1C01-019F7280B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212E91-884F-3E8C-BDB4-5533C978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40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B241C-8B18-2292-0476-F9B2CEA6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9067D5-D036-1890-4233-27A71607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58BAE3-FAB7-762C-FFC4-AC9A01F88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9419F8-6F50-BE85-7055-B221836E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CB75EC-57FC-5099-61E2-FD737012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185B9E-F4EF-05B8-BF44-D1886DAD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54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35E661A-195E-E998-F70C-78182138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B39A24-2556-960D-86CC-463345143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CA4B0C-5AFF-A133-BC32-3BC5BD152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9A9AA-F307-4B8D-A888-85BAEAA88696}" type="datetimeFigureOut">
              <a:rPr lang="pt-BR" smtClean="0"/>
              <a:t>03/03/2025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CAB128-B46A-79B2-6461-E847CEE87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61459C-1F74-0866-B415-85F3DDF2A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30EFA-D926-4F94-907D-D4A65E8ED8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1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Logotipo&#10;&#10;AI-generated content may be incorrect.">
            <a:extLst>
              <a:ext uri="{FF2B5EF4-FFF2-40B4-BE49-F238E27FC236}">
                <a16:creationId xmlns:a16="http://schemas.microsoft.com/office/drawing/2014/main" id="{9DEF7B64-3319-0613-ECE9-50429AECF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276" y="3000897"/>
            <a:ext cx="2319912" cy="428101"/>
          </a:xfrm>
          <a:prstGeom prst="rect">
            <a:avLst/>
          </a:prstGeom>
        </p:spPr>
      </p:pic>
      <p:pic>
        <p:nvPicPr>
          <p:cNvPr id="19" name="Imagem 18" descr="Interface gráfica do usuário&#10;&#10;AI-generated content may be incorrect.">
            <a:extLst>
              <a:ext uri="{FF2B5EF4-FFF2-40B4-BE49-F238E27FC236}">
                <a16:creationId xmlns:a16="http://schemas.microsoft.com/office/drawing/2014/main" id="{50460EC4-F811-2F03-F86C-5B31F2524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917" y="1860602"/>
            <a:ext cx="2915728" cy="2915728"/>
          </a:xfrm>
          <a:prstGeom prst="rect">
            <a:avLst/>
          </a:prstGeom>
        </p:spPr>
      </p:pic>
      <p:pic>
        <p:nvPicPr>
          <p:cNvPr id="21" name="Imagem 20" descr="Logotipo&#10;&#10;AI-generated content may be incorrect.">
            <a:extLst>
              <a:ext uri="{FF2B5EF4-FFF2-40B4-BE49-F238E27FC236}">
                <a16:creationId xmlns:a16="http://schemas.microsoft.com/office/drawing/2014/main" id="{F7BC7FB5-8190-A5FD-07F6-0824D5F0F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04" y="2638977"/>
            <a:ext cx="2544792" cy="1151943"/>
          </a:xfrm>
          <a:prstGeom prst="rect">
            <a:avLst/>
          </a:prstGeom>
        </p:spPr>
      </p:pic>
      <p:sp>
        <p:nvSpPr>
          <p:cNvPr id="22" name="Sinal de Multiplicação 21">
            <a:extLst>
              <a:ext uri="{FF2B5EF4-FFF2-40B4-BE49-F238E27FC236}">
                <a16:creationId xmlns:a16="http://schemas.microsoft.com/office/drawing/2014/main" id="{5C96DBBD-A70F-D08A-73FE-131AD6F3D257}"/>
              </a:ext>
            </a:extLst>
          </p:cNvPr>
          <p:cNvSpPr/>
          <p:nvPr/>
        </p:nvSpPr>
        <p:spPr>
          <a:xfrm>
            <a:off x="4209942" y="2841484"/>
            <a:ext cx="535430" cy="746926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rgbClr val="DAE9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Sinal de Multiplicação 22">
            <a:extLst>
              <a:ext uri="{FF2B5EF4-FFF2-40B4-BE49-F238E27FC236}">
                <a16:creationId xmlns:a16="http://schemas.microsoft.com/office/drawing/2014/main" id="{2BFF66E7-85BE-C9AD-160E-BBA66DDAD86C}"/>
              </a:ext>
            </a:extLst>
          </p:cNvPr>
          <p:cNvSpPr/>
          <p:nvPr/>
        </p:nvSpPr>
        <p:spPr>
          <a:xfrm>
            <a:off x="7360911" y="2888929"/>
            <a:ext cx="535430" cy="746926"/>
          </a:xfrm>
          <a:prstGeom prst="mathMultiply">
            <a:avLst/>
          </a:prstGeom>
          <a:solidFill>
            <a:schemeClr val="bg1">
              <a:lumMod val="85000"/>
            </a:schemeClr>
          </a:solidFill>
          <a:ln>
            <a:solidFill>
              <a:srgbClr val="DAE9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3528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Flores</dc:creator>
  <cp:lastModifiedBy>Alex Flores</cp:lastModifiedBy>
  <cp:revision>1</cp:revision>
  <dcterms:created xsi:type="dcterms:W3CDTF">2025-03-03T14:33:46Z</dcterms:created>
  <dcterms:modified xsi:type="dcterms:W3CDTF">2025-03-03T14:33:53Z</dcterms:modified>
</cp:coreProperties>
</file>