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64" d="100"/>
          <a:sy n="64" d="100"/>
        </p:scale>
        <p:origin x="157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6DCB97-039D-45EB-9AFE-45A04462526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40ACD-F327-4FBC-9676-321EAC6036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35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7341E-2CFD-4F74-AC40-C4A20C752A8B}"/>
              </a:ext>
            </a:extLst>
          </p:cNvPr>
          <p:cNvSpPr/>
          <p:nvPr userDrawn="1"/>
        </p:nvSpPr>
        <p:spPr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AA59FD3-0D46-4F08-830E-C16BDBD9AAEC}"/>
              </a:ext>
            </a:extLst>
          </p:cNvPr>
          <p:cNvSpPr/>
          <p:nvPr userDrawn="1"/>
        </p:nvSpPr>
        <p:spPr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C120E8-CA84-4F1E-9E32-B3381014668E}"/>
              </a:ext>
            </a:extLst>
          </p:cNvPr>
          <p:cNvSpPr/>
          <p:nvPr userDrawn="1"/>
        </p:nvSpPr>
        <p:spPr>
          <a:xfrm>
            <a:off x="0" y="0"/>
            <a:ext cx="1859557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A41D4A-0E6E-4A1D-9985-276D7AB03A28}"/>
              </a:ext>
            </a:extLst>
          </p:cNvPr>
          <p:cNvGrpSpPr/>
          <p:nvPr userDrawn="1"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B11EA2-6FCB-4470-855B-BE554614C28E}"/>
                </a:ext>
              </a:extLst>
            </p:cNvPr>
            <p:cNvCxnSpPr/>
            <p:nvPr userDrawn="1"/>
          </p:nvCxnSpPr>
          <p:spPr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95EA85-E3FB-4566-B94A-345DDEECF518}"/>
                </a:ext>
              </a:extLst>
            </p:cNvPr>
            <p:cNvCxnSpPr/>
            <p:nvPr userDrawn="1"/>
          </p:nvCxnSpPr>
          <p:spPr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92581-FA53-4FB1-9F56-A4460D3F2D1A}"/>
                </a:ext>
              </a:extLst>
            </p:cNvPr>
            <p:cNvCxnSpPr/>
            <p:nvPr userDrawn="1"/>
          </p:nvCxnSpPr>
          <p:spPr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6DAA0-02D8-4383-BEF3-E7A852AFB2D9}"/>
                </a:ext>
              </a:extLst>
            </p:cNvPr>
            <p:cNvCxnSpPr/>
            <p:nvPr userDrawn="1"/>
          </p:nvCxnSpPr>
          <p:spPr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9D1A7-4EB3-4DA2-B4BD-F1FD767D3796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0BC63-A52C-4EEA-AEA2-38805DC1DE2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05455E-5489-4872-80CE-AE6518C774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997F6-E925-405E-B92E-00E418A2CB4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0E0A958-BF2B-4811-80E9-B02B2C1FC23F}"/>
              </a:ext>
            </a:extLst>
          </p:cNvPr>
          <p:cNvSpPr/>
          <p:nvPr userDrawn="1"/>
        </p:nvSpPr>
        <p:spPr>
          <a:xfrm>
            <a:off x="9611590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012B82-AB4F-4D80-866E-16DFEADCD5A7}"/>
              </a:ext>
            </a:extLst>
          </p:cNvPr>
          <p:cNvSpPr/>
          <p:nvPr userDrawn="1"/>
        </p:nvSpPr>
        <p:spPr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E641FA-CDC4-48DE-BA35-5FCAA92D6883}"/>
              </a:ext>
            </a:extLst>
          </p:cNvPr>
          <p:cNvGrpSpPr/>
          <p:nvPr userDrawn="1"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30A72-9795-4DF0-BA15-74DF66655F8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73E20C-9084-4D1C-AA9A-7496B7F811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EF7BB0-711B-4373-B0E4-333173E9FE9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9A02F6-AA0B-4C15-969A-895ECC0BF667}"/>
                </a:ext>
              </a:extLst>
            </p:cNvPr>
            <p:cNvCxnSpPr/>
            <p:nvPr userDrawn="1"/>
          </p:nvCxnSpPr>
          <p:spPr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D305AD-AF46-4E2E-B452-EB1C4FA8C38F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9013B0-9896-4007-A676-644084A3A333}"/>
                </a:ext>
              </a:extLst>
            </p:cNvPr>
            <p:cNvCxnSpPr/>
            <p:nvPr userDrawn="1"/>
          </p:nvCxnSpPr>
          <p:spPr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DD3259-CB9E-437F-A69A-D57FBEE05D63}"/>
                </a:ext>
              </a:extLst>
            </p:cNvPr>
            <p:cNvCxnSpPr/>
            <p:nvPr userDrawn="1"/>
          </p:nvCxnSpPr>
          <p:spPr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0852DC-C9C9-4EC1-A0C9-C282979133D0}"/>
                </a:ext>
              </a:extLst>
            </p:cNvPr>
            <p:cNvCxnSpPr/>
            <p:nvPr userDrawn="1"/>
          </p:nvCxnSpPr>
          <p:spPr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25F9691-1E7B-451A-9ECA-8AB77D0FACDD}"/>
              </a:ext>
            </a:extLst>
          </p:cNvPr>
          <p:cNvSpPr/>
          <p:nvPr userDrawn="1"/>
        </p:nvSpPr>
        <p:spPr>
          <a:xfrm rot="16200000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Completion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</p:spPr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5" name="is hereby granted to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0160" y="2867026"/>
            <a:ext cx="7498080" cy="417743"/>
          </a:xfrm>
        </p:spPr>
        <p:txBody>
          <a:bodyPr/>
          <a:lstStyle/>
          <a:p>
            <a:r>
              <a:rPr lang="en-US" dirty="0"/>
              <a:t>IS HEREBY GRANTED TO</a:t>
            </a:r>
          </a:p>
        </p:txBody>
      </p:sp>
      <p:sp>
        <p:nvSpPr>
          <p:cNvPr id="6" name="Madeleine Brunell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284769"/>
            <a:ext cx="8674100" cy="1118504"/>
          </a:xfrm>
        </p:spPr>
        <p:txBody>
          <a:bodyPr/>
          <a:lstStyle/>
          <a:p>
            <a:r>
              <a:rPr lang="en-US" dirty="0" smtClean="0"/>
              <a:t>Ali Falah Hassan</a:t>
            </a:r>
            <a:endParaRPr lang="en-US" dirty="0"/>
          </a:p>
        </p:txBody>
      </p:sp>
      <p:sp>
        <p:nvSpPr>
          <p:cNvPr id="7" name="to certify that they have completed massage therapy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416874"/>
            <a:ext cx="8672830" cy="522968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TO CERTIFY Completion of a </a:t>
            </a:r>
            <a:r>
              <a:rPr lang="en-US" dirty="0" smtClean="0">
                <a:latin typeface="Bahnschrift Light" panose="020B0502040204020203" pitchFamily="34" charset="0"/>
              </a:rPr>
              <a:t>Bachelor's </a:t>
            </a:r>
            <a:r>
              <a:rPr lang="en-US" dirty="0">
                <a:latin typeface="Bahnschrift Light" panose="020B0502040204020203" pitchFamily="34" charset="0"/>
              </a:rPr>
              <a:t>degree</a:t>
            </a:r>
          </a:p>
        </p:txBody>
      </p:sp>
      <p:pic>
        <p:nvPicPr>
          <p:cNvPr id="21" name="Picture Placeholder 20" descr="Signature Placeholder">
            <a:extLst>
              <a:ext uri="{FF2B5EF4-FFF2-40B4-BE49-F238E27FC236}">
                <a16:creationId xmlns:a16="http://schemas.microsoft.com/office/drawing/2014/main" id="{8FFECDAA-83B6-4C4D-A30A-AA721F8419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305" r="305"/>
          <a:stretch/>
        </p:blipFill>
        <p:spPr>
          <a:xfrm>
            <a:off x="2058988" y="5930096"/>
            <a:ext cx="2082800" cy="650092"/>
          </a:xfrm>
        </p:spPr>
      </p:pic>
      <p:sp>
        <p:nvSpPr>
          <p:cNvPr id="8" name="Taylor Phillips, LMT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480520"/>
            <a:ext cx="3127375" cy="428061"/>
          </a:xfrm>
        </p:spPr>
        <p:txBody>
          <a:bodyPr/>
          <a:lstStyle/>
          <a:p>
            <a:r>
              <a:rPr lang="en-US" dirty="0" smtClean="0"/>
              <a:t>Dr. Omar Ali</a:t>
            </a:r>
            <a:endParaRPr lang="en-US" dirty="0"/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894731"/>
            <a:ext cx="3127375" cy="428061"/>
          </a:xfrm>
        </p:spPr>
        <p:txBody>
          <a:bodyPr/>
          <a:lstStyle/>
          <a:p>
            <a:r>
              <a:rPr lang="en-US" dirty="0" smtClean="0"/>
              <a:t>March 2022</a:t>
            </a:r>
            <a:endParaRPr lang="en-US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480520"/>
            <a:ext cx="3127375" cy="428061"/>
          </a:xfrm>
        </p:spPr>
        <p:txBody>
          <a:bodyPr/>
          <a:lstStyle/>
          <a:p>
            <a:r>
              <a:rPr lang="en-US" dirty="0" smtClean="0"/>
              <a:t>Date : 11/3/2022</a:t>
            </a:r>
            <a:endParaRPr lang="en-US" dirty="0"/>
          </a:p>
        </p:txBody>
      </p:sp>
      <p:grpSp>
        <p:nvGrpSpPr>
          <p:cNvPr id="39" name="Group 38" descr="logo">
            <a:extLst>
              <a:ext uri="{FF2B5EF4-FFF2-40B4-BE49-F238E27FC236}">
                <a16:creationId xmlns:a16="http://schemas.microsoft.com/office/drawing/2014/main" id="{235A8D45-901E-4CD2-A4AE-0949A4F1F3CB}"/>
              </a:ext>
            </a:extLst>
          </p:cNvPr>
          <p:cNvGrpSpPr/>
          <p:nvPr/>
        </p:nvGrpSpPr>
        <p:grpSpPr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>
              <a:extLst>
                <a:ext uri="{FF2B5EF4-FFF2-40B4-BE49-F238E27FC236}">
                  <a16:creationId xmlns:a16="http://schemas.microsoft.com/office/drawing/2014/main" id="{3CA75EA1-1AE3-489A-A550-E93EB26AE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>
              <a:extLst>
                <a:ext uri="{FF2B5EF4-FFF2-40B4-BE49-F238E27FC236}">
                  <a16:creationId xmlns:a16="http://schemas.microsoft.com/office/drawing/2014/main" id="{4FDA7FBF-5CD9-43EB-ABA4-D582738D9FD6}"/>
                </a:ext>
              </a:extLst>
            </p:cNvPr>
            <p:cNvSpPr txBox="1">
              <a:spLocks/>
            </p:cNvSpPr>
            <p:nvPr/>
          </p:nvSpPr>
          <p:spPr>
            <a:xfrm>
              <a:off x="3870251" y="1136071"/>
              <a:ext cx="2317898" cy="4177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 rtl="0" eaLnBrk="1" latinLnBrk="0" hangingPunct="1">
                <a:lnSpc>
                  <a:spcPct val="90000"/>
                </a:lnSpc>
                <a:spcBef>
                  <a:spcPts val="11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Tw Cen MT" panose="020B0602020104020603" pitchFamily="34" charset="77"/>
                  <a:ea typeface="+mn-ea"/>
                  <a:cs typeface="+mn-cs"/>
                </a:defRPr>
              </a:lvl1pPr>
              <a:lvl2pPr marL="7543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 rtl="0" eaLnBrk="1" fontAlgn="auto" latinLnBrk="0" hangingPunct="1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Al-</a:t>
              </a:r>
              <a:r>
                <a:rPr kumimoji="0" lang="en-US" sz="15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Khawarizmi</a:t>
              </a:r>
              <a:r>
                <a:rPr kumimoji="0" lang="en-US" sz="1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College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A4D8D7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Completion_TM00001112_WAC_AP_SL_v4" id="{7FA02629-BE1D-4F26-BF11-57B31A821B09}" vid="{AF177746-A759-49C4-B3FB-7ECF089E8C7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7a416adda3cf0f491a4f548a2367a54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ef98d826045059a9b3c156985e150d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9F87E-2C00-4D48-8B1C-2CE7287696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F0EBEEB-FF9E-4504-B160-750CA633CF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CC6EA-A1D4-47CC-A39B-C0CBD0BDE5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tf00001112_win32</Template>
  <TotalTime>0</TotalTime>
  <Words>28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</vt:lpstr>
      <vt:lpstr>Century Gothic</vt:lpstr>
      <vt:lpstr>Tw Cen MT</vt:lpstr>
      <vt:lpstr>Office Theme</vt:lpstr>
      <vt:lpstr>CERTIFICATE OF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2022-03-11T20:31:55Z</dcterms:created>
  <dcterms:modified xsi:type="dcterms:W3CDTF">2022-03-15T15:34:55Z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