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A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991-59B6-498F-99E7-E07458F8EEFE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318-B2F6-4767-889C-ED6127A0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44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991-59B6-498F-99E7-E07458F8EEFE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318-B2F6-4767-889C-ED6127A0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41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991-59B6-498F-99E7-E07458F8EEFE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318-B2F6-4767-889C-ED6127A0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31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991-59B6-498F-99E7-E07458F8EEFE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318-B2F6-4767-889C-ED6127A0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36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991-59B6-498F-99E7-E07458F8EEFE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318-B2F6-4767-889C-ED6127A0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1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991-59B6-498F-99E7-E07458F8EEFE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318-B2F6-4767-889C-ED6127A0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00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991-59B6-498F-99E7-E07458F8EEFE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318-B2F6-4767-889C-ED6127A0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5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991-59B6-498F-99E7-E07458F8EEFE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318-B2F6-4767-889C-ED6127A0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95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991-59B6-498F-99E7-E07458F8EEFE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318-B2F6-4767-889C-ED6127A0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02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991-59B6-498F-99E7-E07458F8EEFE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318-B2F6-4767-889C-ED6127A0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4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991-59B6-498F-99E7-E07458F8EEFE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318-B2F6-4767-889C-ED6127A0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87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6991-59B6-498F-99E7-E07458F8EEFE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7318-B2F6-4767-889C-ED6127A0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8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20413"/>
            <a:ext cx="6642847" cy="2387600"/>
          </a:xfrm>
        </p:spPr>
        <p:txBody>
          <a:bodyPr/>
          <a:lstStyle/>
          <a:p>
            <a:r>
              <a:rPr lang="pt-BR" b="1" dirty="0">
                <a:latin typeface="Arial Narrow" panose="020B0606020202030204" pitchFamily="34" charset="0"/>
                <a:cs typeface="Arial" panose="020B0604020202020204" pitchFamily="34" charset="0"/>
              </a:rPr>
              <a:t>Sistema de TCC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3476" y="2633850"/>
            <a:ext cx="6159371" cy="4224150"/>
          </a:xfrm>
        </p:spPr>
        <p:txBody>
          <a:bodyPr/>
          <a:lstStyle/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r>
              <a:rPr lang="pt-BR" b="1" dirty="0"/>
              <a:t>Equipe: </a:t>
            </a:r>
            <a:r>
              <a:rPr lang="pt-BR" dirty="0"/>
              <a:t>2016</a:t>
            </a:r>
          </a:p>
          <a:p>
            <a:pPr algn="l"/>
            <a:r>
              <a:rPr lang="pt-BR" b="1" dirty="0"/>
              <a:t>Componentes: </a:t>
            </a:r>
            <a:r>
              <a:rPr lang="pt-BR" dirty="0"/>
              <a:t>Alessandro Castro, Anderson Silvério e Bárbara Milena.</a:t>
            </a:r>
          </a:p>
          <a:p>
            <a:pPr algn="l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12" y="1087718"/>
            <a:ext cx="44704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00B050"/>
          </a:solidFill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SOBRE 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648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/>
              <a:t>É um sistema que gera documentos em .</a:t>
            </a:r>
            <a:r>
              <a:rPr lang="pt-BR" sz="3600" dirty="0" err="1"/>
              <a:t>pdf</a:t>
            </a:r>
            <a:r>
              <a:rPr lang="pt-BR" sz="3600" dirty="0"/>
              <a:t>;</a:t>
            </a:r>
          </a:p>
          <a:p>
            <a:endParaRPr lang="en-US" sz="3600" dirty="0"/>
          </a:p>
          <a:p>
            <a:r>
              <a:rPr lang="pt-BR" sz="3600" dirty="0"/>
              <a:t>Esses documentos são utilizados na disciplina TCC para diversos fins;</a:t>
            </a:r>
          </a:p>
          <a:p>
            <a:endParaRPr lang="en-US" sz="3600" dirty="0"/>
          </a:p>
          <a:p>
            <a:r>
              <a:rPr lang="pt-BR" sz="3600" dirty="0"/>
              <a:t>O Docente da disciplina é o responsável pela emissão desses documentos.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01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00B050"/>
          </a:solidFill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SOBRE O SISTEMA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5A69BE23-8AA0-42F1-B708-F6C0A3236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58" y="1859165"/>
            <a:ext cx="9462977" cy="4591088"/>
          </a:xfrm>
        </p:spPr>
      </p:pic>
    </p:spTree>
    <p:extLst>
      <p:ext uri="{BB962C8B-B14F-4D97-AF65-F5344CB8AC3E}">
        <p14:creationId xmlns:p14="http://schemas.microsoft.com/office/powerpoint/2010/main" val="12627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00B050"/>
          </a:solidFill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CRONOGRAMA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665694"/>
              </p:ext>
            </p:extLst>
          </p:nvPr>
        </p:nvGraphicFramePr>
        <p:xfrm>
          <a:off x="0" y="1807778"/>
          <a:ext cx="12192000" cy="50502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0622">
                <a:tc>
                  <a:txBody>
                    <a:bodyPr/>
                    <a:lstStyle/>
                    <a:p>
                      <a:r>
                        <a:rPr lang="pt-BR" sz="2400" dirty="0"/>
                        <a:t>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DATA</a:t>
                      </a:r>
                      <a:r>
                        <a:rPr lang="pt-BR" sz="2400" baseline="0" dirty="0"/>
                        <a:t> DE ENTREGA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622">
                <a:tc>
                  <a:txBody>
                    <a:bodyPr/>
                    <a:lstStyle/>
                    <a:p>
                      <a:r>
                        <a:rPr lang="pt-BR" sz="2400" dirty="0"/>
                        <a:t>Levantamento</a:t>
                      </a:r>
                      <a:r>
                        <a:rPr lang="pt-BR" sz="2400" baseline="0" dirty="0"/>
                        <a:t> de Requisitos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08/07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622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Documentação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kern="1200" dirty="0">
                          <a:effectLst/>
                        </a:rPr>
                        <a:t>Diagrama de Caso de Uso (DCU)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10/07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622">
                <a:tc>
                  <a:txBody>
                    <a:bodyPr/>
                    <a:lstStyle/>
                    <a:p>
                      <a:r>
                        <a:rPr lang="pt-BR" sz="2400" kern="1200" dirty="0">
                          <a:effectLst/>
                        </a:rPr>
                        <a:t>Diagrama de Classe (DC) 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12/07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2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kern="1200" dirty="0">
                          <a:effectLst/>
                        </a:rPr>
                        <a:t>Diagrama Entidade e Relacionamento (DER)</a:t>
                      </a:r>
                      <a:endParaRPr lang="pt-BR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14/07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0622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---------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0622">
                <a:tc>
                  <a:txBody>
                    <a:bodyPr/>
                    <a:lstStyle/>
                    <a:p>
                      <a:r>
                        <a:rPr lang="pt-BR" sz="2400" dirty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28/07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0622">
                <a:tc>
                  <a:txBody>
                    <a:bodyPr/>
                    <a:lstStyle/>
                    <a:p>
                      <a:r>
                        <a:rPr lang="pt-BR" sz="2400" dirty="0"/>
                        <a:t>Testes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30/07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82623">
                <a:tc>
                  <a:txBody>
                    <a:bodyPr/>
                    <a:lstStyle/>
                    <a:p>
                      <a:r>
                        <a:rPr lang="pt-BR" sz="2400" dirty="0"/>
                        <a:t>Avaliação (Funcionalidade</a:t>
                      </a:r>
                      <a:r>
                        <a:rPr lang="pt-BR" sz="2400" baseline="0" dirty="0"/>
                        <a:t>s e Usabilidade)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05/08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8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102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Tema do Office</vt:lpstr>
      <vt:lpstr>Sistema de TCC</vt:lpstr>
      <vt:lpstr>SOBRE O SISTEMA</vt:lpstr>
      <vt:lpstr>SOBRE O SISTEMA</vt:lpstr>
      <vt:lpstr>CRONOGRAMA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TCC</dc:title>
  <dc:creator>Bárbara Milena</dc:creator>
  <cp:lastModifiedBy>Bárbara Milena</cp:lastModifiedBy>
  <cp:revision>10</cp:revision>
  <dcterms:created xsi:type="dcterms:W3CDTF">2020-07-06T16:47:23Z</dcterms:created>
  <dcterms:modified xsi:type="dcterms:W3CDTF">2020-07-06T22:11:53Z</dcterms:modified>
</cp:coreProperties>
</file>