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25719" y="5494448"/>
            <a:ext cx="2584432" cy="773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  <a:latin typeface="+mj-lt"/>
              </a:rPr>
              <a:t>By Generic Dwarves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CF1A0-E189-4AD6-9C99-2D4A92B5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3" y="1528571"/>
            <a:ext cx="5110174" cy="1168039"/>
          </a:xfrm>
          <a:prstGeom prst="rect">
            <a:avLst/>
          </a:prstGeom>
          <a:effectLst>
            <a:glow rad="1524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7494" y="1801098"/>
            <a:ext cx="10584758" cy="3732043"/>
          </a:xfrm>
        </p:spPr>
        <p:txBody>
          <a:bodyPr>
            <a:noAutofit/>
          </a:bodyPr>
          <a:lstStyle/>
          <a:p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 you have marvelous abilities in coding?</a:t>
            </a: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Maybe you are great graphic designer?</a:t>
            </a: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Tavern is a comunity driven platform for searching and finding people to work with.</a:t>
            </a: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08D5E-B474-4A0F-AF37-2BACB27D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4" y="384481"/>
            <a:ext cx="3121574" cy="713502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909C5F0-989E-4DDD-9FFD-E8E801A6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4" y="384481"/>
            <a:ext cx="3121574" cy="713502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6441DA6-B207-4E21-88C7-2B0C65FCDA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693" y="1832177"/>
            <a:ext cx="8165200" cy="4641342"/>
          </a:xfrm>
        </p:spPr>
        <p:txBody>
          <a:bodyPr>
            <a:noAutofit/>
          </a:bodyPr>
          <a:lstStyle/>
          <a:p>
            <a:r>
              <a:rPr lang="pl-PL" sz="2800" b="1" dirty="0">
                <a:latin typeface="+mj-lt"/>
              </a:rPr>
              <a:t>How it works?</a:t>
            </a:r>
          </a:p>
          <a:p>
            <a:r>
              <a:rPr lang="pl-PL" sz="2800" b="1" dirty="0">
                <a:latin typeface="+mj-lt"/>
              </a:rPr>
              <a:t>Nothing easier!</a:t>
            </a:r>
          </a:p>
          <a:p>
            <a:r>
              <a:rPr lang="pl-PL" sz="2800" b="1" dirty="0">
                <a:latin typeface="+mj-lt"/>
              </a:rPr>
              <a:t>Just share with us your brainchild or special abilities.</a:t>
            </a:r>
          </a:p>
          <a:p>
            <a:r>
              <a:rPr lang="pl-PL" sz="2800" b="1" dirty="0">
                <a:latin typeface="+mj-lt"/>
              </a:rPr>
              <a:t>Our platform will find whatever you need.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909C5F0-989E-4DDD-9FFD-E8E801A6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4" y="384481"/>
            <a:ext cx="3121574" cy="713502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BC738-0A63-47FC-9CCB-C727D12CDE30}"/>
              </a:ext>
            </a:extLst>
          </p:cNvPr>
          <p:cNvSpPr txBox="1"/>
          <p:nvPr/>
        </p:nvSpPr>
        <p:spPr>
          <a:xfrm>
            <a:off x="547494" y="1675660"/>
            <a:ext cx="10999433" cy="350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30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909C5F0-989E-4DDD-9FFD-E8E801A6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4" y="384481"/>
            <a:ext cx="3121574" cy="713502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8997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37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PowerPoint Presentation</vt:lpstr>
      <vt:lpstr>Do you have marvelous abilities in coding?  Maybe you are great graphic designer?  Tavern is a comunity driven platform for searching and finding people to work with.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2019-09-14T20:54:13Z</dcterms:created>
  <dcterms:modified xsi:type="dcterms:W3CDTF">2019-09-14T21:35:42Z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