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76" r:id="rId3"/>
    <p:sldId id="277" r:id="rId4"/>
    <p:sldId id="278" r:id="rId5"/>
    <p:sldId id="257" r:id="rId6"/>
    <p:sldId id="270" r:id="rId7"/>
    <p:sldId id="271" r:id="rId8"/>
    <p:sldId id="272" r:id="rId9"/>
    <p:sldId id="273" r:id="rId10"/>
    <p:sldId id="274" r:id="rId11"/>
    <p:sldId id="275" r:id="rId12"/>
    <p:sldId id="279"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25434-66CC-B40A-FCD2-1A2721907A55}" v="562" dt="2023-06-20T19:22:50.543"/>
    <p1510:client id="{66AB5FDD-526E-42D0-8DE1-D6C0E836EC33}" v="89" dt="2023-06-20T15:35:46.327"/>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779" autoAdjust="0"/>
    <p:restoredTop sz="94660"/>
  </p:normalViewPr>
  <p:slideViewPr>
    <p:cSldViewPr snapToGrid="0">
      <p:cViewPr varScale="1">
        <p:scale>
          <a:sx n="66" d="100"/>
          <a:sy n="66" d="100"/>
        </p:scale>
        <p:origin x="90" y="96"/>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6/21/2023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6/21/2023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6/21/2023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6/21/2023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6/21/2023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6/21/2023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Learning </a:t>
            </a:r>
            <a:r>
              <a:rPr lang="en-US" err="1"/>
              <a:t>PyAutoGUI</a:t>
            </a: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73B4-6B46-33AA-7D0F-8135C3AAA9E5}"/>
              </a:ext>
            </a:extLst>
          </p:cNvPr>
          <p:cNvSpPr>
            <a:spLocks noGrp="1"/>
          </p:cNvSpPr>
          <p:nvPr>
            <p:ph type="title"/>
          </p:nvPr>
        </p:nvSpPr>
        <p:spPr/>
        <p:txBody>
          <a:bodyPr/>
          <a:lstStyle/>
          <a:p>
            <a:r>
              <a:rPr lang="en-US"/>
              <a:t>Message Box Functions</a:t>
            </a:r>
          </a:p>
        </p:txBody>
      </p:sp>
      <p:sp>
        <p:nvSpPr>
          <p:cNvPr id="3" name="Content Placeholder 2">
            <a:extLst>
              <a:ext uri="{FF2B5EF4-FFF2-40B4-BE49-F238E27FC236}">
                <a16:creationId xmlns:a16="http://schemas.microsoft.com/office/drawing/2014/main" id="{0F54BC22-DD9B-538F-FA54-1B73A932AC1A}"/>
              </a:ext>
            </a:extLst>
          </p:cNvPr>
          <p:cNvSpPr>
            <a:spLocks noGrp="1"/>
          </p:cNvSpPr>
          <p:nvPr>
            <p:ph idx="1"/>
          </p:nvPr>
        </p:nvSpPr>
        <p:spPr/>
        <p:txBody>
          <a:bodyPr vert="horz" lIns="91440" tIns="45720" rIns="91440" bIns="45720" rtlCol="0" anchor="t">
            <a:normAutofit/>
          </a:bodyPr>
          <a:lstStyle/>
          <a:p>
            <a:r>
              <a:rPr lang="en-US" err="1">
                <a:ea typeface="+mn-lt"/>
                <a:cs typeface="+mn-lt"/>
              </a:rPr>
              <a:t>pyautogui.alert</a:t>
            </a:r>
            <a:r>
              <a:rPr lang="en-US">
                <a:ea typeface="+mn-lt"/>
                <a:cs typeface="+mn-lt"/>
              </a:rPr>
              <a:t>('This displays some text with an OK button.')</a:t>
            </a:r>
            <a:endParaRPr lang="en-US"/>
          </a:p>
          <a:p>
            <a:r>
              <a:rPr lang="en-US" err="1">
                <a:ea typeface="+mn-lt"/>
                <a:cs typeface="+mn-lt"/>
              </a:rPr>
              <a:t>pyautogui.confirm</a:t>
            </a:r>
            <a:r>
              <a:rPr lang="en-US">
                <a:ea typeface="+mn-lt"/>
                <a:cs typeface="+mn-lt"/>
              </a:rPr>
              <a:t>('This displays text and has an OK and Cancel button.')</a:t>
            </a:r>
            <a:endParaRPr lang="en-US"/>
          </a:p>
          <a:p>
            <a:r>
              <a:rPr lang="en-US" err="1">
                <a:ea typeface="+mn-lt"/>
                <a:cs typeface="+mn-lt"/>
              </a:rPr>
              <a:t>pyautogui.prompt</a:t>
            </a:r>
            <a:r>
              <a:rPr lang="en-US">
                <a:ea typeface="+mn-lt"/>
                <a:cs typeface="+mn-lt"/>
              </a:rPr>
              <a:t>('This lets the user type in a string and press OK.')</a:t>
            </a:r>
            <a:endParaRPr lang="en-US"/>
          </a:p>
        </p:txBody>
      </p:sp>
    </p:spTree>
    <p:extLst>
      <p:ext uri="{BB962C8B-B14F-4D97-AF65-F5344CB8AC3E}">
        <p14:creationId xmlns:p14="http://schemas.microsoft.com/office/powerpoint/2010/main" val="157654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EA44-0F9F-30ED-A784-ECF8A51DAADA}"/>
              </a:ext>
            </a:extLst>
          </p:cNvPr>
          <p:cNvSpPr>
            <a:spLocks noGrp="1"/>
          </p:cNvSpPr>
          <p:nvPr>
            <p:ph type="title"/>
          </p:nvPr>
        </p:nvSpPr>
        <p:spPr/>
        <p:txBody>
          <a:bodyPr/>
          <a:lstStyle/>
          <a:p>
            <a:r>
              <a:rPr lang="en-US"/>
              <a:t>Screenshot Functions</a:t>
            </a:r>
          </a:p>
        </p:txBody>
      </p:sp>
      <p:sp>
        <p:nvSpPr>
          <p:cNvPr id="3" name="Content Placeholder 2">
            <a:extLst>
              <a:ext uri="{FF2B5EF4-FFF2-40B4-BE49-F238E27FC236}">
                <a16:creationId xmlns:a16="http://schemas.microsoft.com/office/drawing/2014/main" id="{AB21975F-6C29-0DE4-931A-2AD6DD0BD3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351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69D-596E-E7E0-A1FC-B522188D0CED}"/>
              </a:ext>
            </a:extLst>
          </p:cNvPr>
          <p:cNvSpPr>
            <a:spLocks noGrp="1"/>
          </p:cNvSpPr>
          <p:nvPr>
            <p:ph type="ctrTitle"/>
          </p:nvPr>
        </p:nvSpPr>
        <p:spPr>
          <a:xfrm>
            <a:off x="1522413" y="2198093"/>
            <a:ext cx="9144000" cy="999227"/>
          </a:xfrm>
        </p:spPr>
        <p:txBody>
          <a:bodyPr/>
          <a:lstStyle/>
          <a:p>
            <a:pPr algn="ctr"/>
            <a:r>
              <a:rPr lang="en-US" sz="6600" dirty="0"/>
              <a:t>Thank YOU</a:t>
            </a:r>
            <a:endParaRPr lang="en-US"/>
          </a:p>
        </p:txBody>
      </p:sp>
      <p:sp>
        <p:nvSpPr>
          <p:cNvPr id="3" name="Content Placeholder 2">
            <a:extLst>
              <a:ext uri="{FF2B5EF4-FFF2-40B4-BE49-F238E27FC236}">
                <a16:creationId xmlns:a16="http://schemas.microsoft.com/office/drawing/2014/main" id="{F315E381-CE7F-5603-C1FB-60C3FBF8B627}"/>
              </a:ext>
            </a:extLst>
          </p:cNvPr>
          <p:cNvSpPr>
            <a:spLocks noGrp="1"/>
          </p:cNvSpPr>
          <p:nvPr>
            <p:ph type="subTitle" idx="1"/>
          </p:nvPr>
        </p:nvSpPr>
        <p:spPr>
          <a:xfrm>
            <a:off x="1522413" y="3461452"/>
            <a:ext cx="9143999" cy="1066800"/>
          </a:xfrm>
        </p:spPr>
        <p:txBody>
          <a:bodyPr vert="horz" lIns="91440" tIns="45720" rIns="91440" bIns="45720" rtlCol="0" anchor="t">
            <a:normAutofit lnSpcReduction="10000"/>
          </a:bodyPr>
          <a:lstStyle/>
          <a:p>
            <a:pPr algn="ctr"/>
            <a:r>
              <a:rPr lang="en-US" dirty="0"/>
              <a:t>Dev Falgun Bhojani                                            221ME116</a:t>
            </a:r>
          </a:p>
          <a:p>
            <a:pPr algn="ctr"/>
            <a:r>
              <a:rPr lang="en-US" dirty="0"/>
              <a:t>Manas Thakur                                                       221ME133</a:t>
            </a:r>
          </a:p>
          <a:p>
            <a:pPr algn="ctr"/>
            <a:r>
              <a:rPr lang="en-US" dirty="0"/>
              <a:t>Nisarg Rajdeep                                                     221ME341</a:t>
            </a:r>
          </a:p>
        </p:txBody>
      </p:sp>
    </p:spTree>
    <p:extLst>
      <p:ext uri="{BB962C8B-B14F-4D97-AF65-F5344CB8AC3E}">
        <p14:creationId xmlns:p14="http://schemas.microsoft.com/office/powerpoint/2010/main" val="20709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6186-855C-4E18-EC9F-B06CBDCD76E0}"/>
              </a:ext>
            </a:extLst>
          </p:cNvPr>
          <p:cNvSpPr>
            <a:spLocks noGrp="1"/>
          </p:cNvSpPr>
          <p:nvPr>
            <p:ph type="title"/>
          </p:nvPr>
        </p:nvSpPr>
        <p:spPr/>
        <p:txBody>
          <a:bodyPr/>
          <a:lstStyle/>
          <a:p>
            <a:r>
              <a:rPr lang="en-US" dirty="0"/>
              <a:t>Use-cases of </a:t>
            </a:r>
            <a:r>
              <a:rPr lang="en-US" dirty="0" err="1"/>
              <a:t>PyAutoGUI</a:t>
            </a:r>
          </a:p>
        </p:txBody>
      </p:sp>
      <p:sp>
        <p:nvSpPr>
          <p:cNvPr id="3" name="Content Placeholder 2">
            <a:extLst>
              <a:ext uri="{FF2B5EF4-FFF2-40B4-BE49-F238E27FC236}">
                <a16:creationId xmlns:a16="http://schemas.microsoft.com/office/drawing/2014/main" id="{375A5B6D-100C-8C0A-6923-113A42C13E19}"/>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Game Automation: </a:t>
            </a:r>
            <a:r>
              <a:rPr lang="en-US" err="1">
                <a:ea typeface="+mn-lt"/>
                <a:cs typeface="+mn-lt"/>
              </a:rPr>
              <a:t>PyAutoGUI</a:t>
            </a:r>
            <a:r>
              <a:rPr lang="en-US" dirty="0">
                <a:ea typeface="+mn-lt"/>
                <a:cs typeface="+mn-lt"/>
              </a:rPr>
              <a:t> can automate repetitive tasks in games, such as clicking specific areas, moving the mouse cursor, pressing keyboard keys, and taking screenshots. This capability can be useful for automating game actions, performing repetitive actions in gaming environments, and creating game bots.</a:t>
            </a:r>
          </a:p>
          <a:p>
            <a:r>
              <a:rPr lang="en-US" dirty="0">
                <a:ea typeface="+mn-lt"/>
                <a:cs typeface="+mn-lt"/>
              </a:rPr>
              <a:t>User Interface Testing: </a:t>
            </a:r>
            <a:r>
              <a:rPr lang="en-US" err="1">
                <a:ea typeface="+mn-lt"/>
                <a:cs typeface="+mn-lt"/>
              </a:rPr>
              <a:t>PyAutoGUI</a:t>
            </a:r>
            <a:r>
              <a:rPr lang="en-US" dirty="0">
                <a:ea typeface="+mn-lt"/>
                <a:cs typeface="+mn-lt"/>
              </a:rPr>
              <a:t> can simulate user interactions to test graphical user interfaces (GUI). It can automate test scenarios by clicking buttons, inputting data, verifying UI elements, and capturing screenshots for comparison and validation.</a:t>
            </a:r>
          </a:p>
          <a:p>
            <a:r>
              <a:rPr lang="en-US" dirty="0">
                <a:ea typeface="+mn-lt"/>
                <a:cs typeface="+mn-lt"/>
              </a:rPr>
              <a:t>Data Collection: </a:t>
            </a:r>
            <a:r>
              <a:rPr lang="en-US" dirty="0" err="1">
                <a:ea typeface="+mn-lt"/>
                <a:cs typeface="+mn-lt"/>
              </a:rPr>
              <a:t>PyAutoGUI</a:t>
            </a:r>
            <a:r>
              <a:rPr lang="en-US" dirty="0">
                <a:ea typeface="+mn-lt"/>
                <a:cs typeface="+mn-lt"/>
              </a:rPr>
              <a:t> can automate data collection tasks by scraping information from websites, extracting data from applications, or interacting with data entry forms. It can programmatically control the mouse and keyboard to navigate through interfaces and retrieve required data.</a:t>
            </a:r>
            <a:endParaRPr lang="en-US" dirty="0"/>
          </a:p>
        </p:txBody>
      </p:sp>
    </p:spTree>
    <p:extLst>
      <p:ext uri="{BB962C8B-B14F-4D97-AF65-F5344CB8AC3E}">
        <p14:creationId xmlns:p14="http://schemas.microsoft.com/office/powerpoint/2010/main" val="150696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5A1-460C-CBCF-BBB1-2C8E2745E7D9}"/>
              </a:ext>
            </a:extLst>
          </p:cNvPr>
          <p:cNvSpPr>
            <a:spLocks noGrp="1"/>
          </p:cNvSpPr>
          <p:nvPr>
            <p:ph type="title"/>
          </p:nvPr>
        </p:nvSpPr>
        <p:spPr/>
        <p:txBody>
          <a:bodyPr/>
          <a:lstStyle/>
          <a:p>
            <a:r>
              <a:rPr lang="en-US" dirty="0"/>
              <a:t>Then what's the difference between </a:t>
            </a:r>
            <a:r>
              <a:rPr lang="en-US" dirty="0" err="1"/>
              <a:t>PyAutoGUI</a:t>
            </a:r>
            <a:r>
              <a:rPr lang="en-US" dirty="0"/>
              <a:t> and Selenium?</a:t>
            </a:r>
          </a:p>
        </p:txBody>
      </p:sp>
      <p:sp>
        <p:nvSpPr>
          <p:cNvPr id="3" name="Content Placeholder 2">
            <a:extLst>
              <a:ext uri="{FF2B5EF4-FFF2-40B4-BE49-F238E27FC236}">
                <a16:creationId xmlns:a16="http://schemas.microsoft.com/office/drawing/2014/main" id="{A24423EB-F289-078F-EDC5-16CDC6DF48F2}"/>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Desktop Application Interaction: </a:t>
            </a:r>
            <a:r>
              <a:rPr lang="en-US" dirty="0" err="1">
                <a:ea typeface="+mn-lt"/>
                <a:cs typeface="+mn-lt"/>
              </a:rPr>
              <a:t>PyAutoGUI</a:t>
            </a:r>
            <a:r>
              <a:rPr lang="en-US" dirty="0">
                <a:ea typeface="+mn-lt"/>
                <a:cs typeface="+mn-lt"/>
              </a:rPr>
              <a:t> is designed to interact with desktop applications, including non-web-based software. If you need to collect data from a standalone desktop application or automate interactions within a GUI-based application, </a:t>
            </a:r>
            <a:r>
              <a:rPr lang="en-US" dirty="0" err="1">
                <a:ea typeface="+mn-lt"/>
                <a:cs typeface="+mn-lt"/>
              </a:rPr>
              <a:t>PyAutoGUI</a:t>
            </a:r>
            <a:r>
              <a:rPr lang="en-US" dirty="0">
                <a:ea typeface="+mn-lt"/>
                <a:cs typeface="+mn-lt"/>
              </a:rPr>
              <a:t> is a suitable choice. Selenium, on the other hand, is primarily focused on automating web browsers and web-based interactions.</a:t>
            </a:r>
            <a:endParaRPr lang="en-US" dirty="0"/>
          </a:p>
          <a:p>
            <a:r>
              <a:rPr lang="en-US" dirty="0">
                <a:ea typeface="+mn-lt"/>
                <a:cs typeface="+mn-lt"/>
              </a:rPr>
              <a:t>Non-HTML Data Sources: </a:t>
            </a:r>
            <a:r>
              <a:rPr lang="en-US" dirty="0" err="1">
                <a:ea typeface="+mn-lt"/>
                <a:cs typeface="+mn-lt"/>
              </a:rPr>
              <a:t>PyAutoGUI</a:t>
            </a:r>
            <a:r>
              <a:rPr lang="en-US" dirty="0">
                <a:ea typeface="+mn-lt"/>
                <a:cs typeface="+mn-lt"/>
              </a:rPr>
              <a:t> allows you to collect data from various sources beyond HTML. It can interact with applications that do not have a web interface, extract information from graphical elements, and capture screenshots for data extraction or analysis. Selenium, as a web automation tool, primarily focuses on web-related tasks and may not be suitable for non-web data collection scenarios.</a:t>
            </a:r>
          </a:p>
          <a:p>
            <a:r>
              <a:rPr lang="en-US" sz="2200" dirty="0"/>
              <a:t>Simplicity and Ease of Use</a:t>
            </a:r>
            <a:endParaRPr lang="en-US" dirty="0"/>
          </a:p>
        </p:txBody>
      </p:sp>
    </p:spTree>
    <p:extLst>
      <p:ext uri="{BB962C8B-B14F-4D97-AF65-F5344CB8AC3E}">
        <p14:creationId xmlns:p14="http://schemas.microsoft.com/office/powerpoint/2010/main" val="223447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603A-EED1-2216-13D5-B0CB23891CA6}"/>
              </a:ext>
            </a:extLst>
          </p:cNvPr>
          <p:cNvSpPr>
            <a:spLocks noGrp="1"/>
          </p:cNvSpPr>
          <p:nvPr>
            <p:ph type="title"/>
          </p:nvPr>
        </p:nvSpPr>
        <p:spPr/>
        <p:txBody>
          <a:bodyPr/>
          <a:lstStyle/>
          <a:p>
            <a:r>
              <a:rPr lang="en-US" dirty="0"/>
              <a:t>More about </a:t>
            </a:r>
            <a:r>
              <a:rPr lang="en-US" dirty="0" err="1"/>
              <a:t>PyAutoGUI</a:t>
            </a:r>
          </a:p>
        </p:txBody>
      </p:sp>
      <p:sp>
        <p:nvSpPr>
          <p:cNvPr id="3" name="Content Placeholder 2">
            <a:extLst>
              <a:ext uri="{FF2B5EF4-FFF2-40B4-BE49-F238E27FC236}">
                <a16:creationId xmlns:a16="http://schemas.microsoft.com/office/drawing/2014/main" id="{2931F506-39D4-A2AB-636D-08DD9B7BAD22}"/>
              </a:ext>
            </a:extLst>
          </p:cNvPr>
          <p:cNvSpPr>
            <a:spLocks noGrp="1"/>
          </p:cNvSpPr>
          <p:nvPr>
            <p:ph idx="1"/>
          </p:nvPr>
        </p:nvSpPr>
        <p:spPr/>
        <p:txBody>
          <a:bodyPr vert="horz" lIns="91440" tIns="45720" rIns="91440" bIns="45720" rtlCol="0" anchor="t">
            <a:normAutofit/>
          </a:bodyPr>
          <a:lstStyle/>
          <a:p>
            <a:r>
              <a:rPr lang="en-US" dirty="0" err="1"/>
              <a:t>PyAutoGUI</a:t>
            </a:r>
            <a:r>
              <a:rPr lang="en-US" dirty="0"/>
              <a:t> is comparatively a young library compared to other evolved libraries of Python.</a:t>
            </a:r>
          </a:p>
          <a:p>
            <a:r>
              <a:rPr lang="en-US" dirty="0"/>
              <a:t>Currently, it's a simple mouse and keyboard API still quite useful in various tasks </a:t>
            </a:r>
          </a:p>
          <a:p>
            <a:r>
              <a:rPr lang="en-US" dirty="0"/>
              <a:t>It intends to develop itself further in future and get into the functioning of IOT devices.</a:t>
            </a:r>
          </a:p>
          <a:p>
            <a:endParaRPr lang="en-US" dirty="0"/>
          </a:p>
        </p:txBody>
      </p:sp>
    </p:spTree>
    <p:extLst>
      <p:ext uri="{BB962C8B-B14F-4D97-AF65-F5344CB8AC3E}">
        <p14:creationId xmlns:p14="http://schemas.microsoft.com/office/powerpoint/2010/main" val="297257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Installation</a:t>
            </a:r>
          </a:p>
        </p:txBody>
      </p:sp>
      <p:sp>
        <p:nvSpPr>
          <p:cNvPr id="14" name="Content Placeholder 13"/>
          <p:cNvSpPr>
            <a:spLocks noGrp="1"/>
          </p:cNvSpPr>
          <p:nvPr>
            <p:ph idx="1"/>
          </p:nvPr>
        </p:nvSpPr>
        <p:spPr/>
        <p:txBody>
          <a:bodyPr vert="horz" lIns="91440" tIns="45720" rIns="91440" bIns="45720" rtlCol="0" anchor="t">
            <a:normAutofit/>
          </a:bodyPr>
          <a:lstStyle/>
          <a:p>
            <a:pPr marL="0" indent="0">
              <a:buNone/>
            </a:pPr>
            <a:r>
              <a:rPr lang="en-US">
                <a:ea typeface="+mn-lt"/>
                <a:cs typeface="+mn-lt"/>
              </a:rPr>
              <a:t>To install </a:t>
            </a:r>
            <a:r>
              <a:rPr lang="en-US" err="1">
                <a:ea typeface="+mn-lt"/>
                <a:cs typeface="+mn-lt"/>
              </a:rPr>
              <a:t>PyAutoGUI</a:t>
            </a:r>
            <a:r>
              <a:rPr lang="en-US">
                <a:ea typeface="+mn-lt"/>
                <a:cs typeface="+mn-lt"/>
              </a:rPr>
              <a:t>, install the </a:t>
            </a:r>
            <a:r>
              <a:rPr lang="en-US" err="1">
                <a:latin typeface="Consolas"/>
              </a:rPr>
              <a:t>pyautogui</a:t>
            </a:r>
            <a:r>
              <a:rPr lang="en-US">
                <a:ea typeface="+mn-lt"/>
                <a:cs typeface="+mn-lt"/>
              </a:rPr>
              <a:t> package from </a:t>
            </a:r>
            <a:r>
              <a:rPr lang="en-US" err="1">
                <a:ea typeface="+mn-lt"/>
                <a:cs typeface="+mn-lt"/>
              </a:rPr>
              <a:t>PyPI</a:t>
            </a:r>
            <a:r>
              <a:rPr lang="en-US">
                <a:ea typeface="+mn-lt"/>
                <a:cs typeface="+mn-lt"/>
              </a:rPr>
              <a:t> by running </a:t>
            </a:r>
            <a:endParaRPr lang="en-US">
              <a:latin typeface="Corbel"/>
            </a:endParaRPr>
          </a:p>
          <a:p>
            <a:pPr marL="0" indent="0">
              <a:buNone/>
            </a:pPr>
            <a:r>
              <a:rPr lang="en-US">
                <a:latin typeface="Consolas"/>
              </a:rPr>
              <a:t>pip install </a:t>
            </a:r>
            <a:r>
              <a:rPr lang="en-US" err="1">
                <a:latin typeface="Consolas"/>
              </a:rPr>
              <a:t>pyautogui</a:t>
            </a:r>
            <a:endParaRPr lang="en-US" err="1"/>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70C3-E9DB-5B2E-DF10-D08F6E49E645}"/>
              </a:ext>
            </a:extLst>
          </p:cNvPr>
          <p:cNvSpPr>
            <a:spLocks noGrp="1"/>
          </p:cNvSpPr>
          <p:nvPr>
            <p:ph type="title"/>
          </p:nvPr>
        </p:nvSpPr>
        <p:spPr/>
        <p:txBody>
          <a:bodyPr/>
          <a:lstStyle/>
          <a:p>
            <a:r>
              <a:rPr lang="en-US"/>
              <a:t>Mouse Functions</a:t>
            </a:r>
          </a:p>
        </p:txBody>
      </p:sp>
      <p:sp>
        <p:nvSpPr>
          <p:cNvPr id="3" name="Content Placeholder 2">
            <a:extLst>
              <a:ext uri="{FF2B5EF4-FFF2-40B4-BE49-F238E27FC236}">
                <a16:creationId xmlns:a16="http://schemas.microsoft.com/office/drawing/2014/main" id="{FDDD64CB-D3D4-CDE5-4699-7A6516DFAEAE}"/>
              </a:ext>
            </a:extLst>
          </p:cNvPr>
          <p:cNvSpPr>
            <a:spLocks noGrp="1"/>
          </p:cNvSpPr>
          <p:nvPr>
            <p:ph idx="1"/>
          </p:nvPr>
        </p:nvSpPr>
        <p:spPr/>
        <p:txBody>
          <a:bodyPr vert="horz" lIns="91440" tIns="45720" rIns="91440" bIns="45720" rtlCol="0" anchor="t">
            <a:normAutofit/>
          </a:bodyPr>
          <a:lstStyle/>
          <a:p>
            <a:r>
              <a:rPr lang="en-US" dirty="0" err="1">
                <a:ea typeface="+mn-lt"/>
                <a:cs typeface="+mn-lt"/>
              </a:rPr>
              <a:t>pyautogui.moveTo</a:t>
            </a:r>
            <a:r>
              <a:rPr lang="en-US" dirty="0">
                <a:ea typeface="+mn-lt"/>
                <a:cs typeface="+mn-lt"/>
              </a:rPr>
              <a:t>(x, y, duration=</a:t>
            </a:r>
            <a:r>
              <a:rPr lang="en-US" dirty="0" err="1">
                <a:ea typeface="+mn-lt"/>
                <a:cs typeface="+mn-lt"/>
              </a:rPr>
              <a:t>num_seconds</a:t>
            </a:r>
            <a:r>
              <a:rPr lang="en-US" dirty="0">
                <a:ea typeface="+mn-lt"/>
                <a:cs typeface="+mn-lt"/>
              </a:rPr>
              <a:t>) </a:t>
            </a:r>
          </a:p>
          <a:p>
            <a:r>
              <a:rPr lang="en-US" dirty="0" err="1">
                <a:ea typeface="+mn-lt"/>
                <a:cs typeface="+mn-lt"/>
              </a:rPr>
              <a:t>pyautogui.moveRel</a:t>
            </a:r>
            <a:r>
              <a:rPr lang="en-US" dirty="0">
                <a:ea typeface="+mn-lt"/>
                <a:cs typeface="+mn-lt"/>
              </a:rPr>
              <a:t>(</a:t>
            </a:r>
            <a:r>
              <a:rPr lang="en-US" dirty="0" err="1">
                <a:ea typeface="+mn-lt"/>
                <a:cs typeface="+mn-lt"/>
              </a:rPr>
              <a:t>xOffset</a:t>
            </a:r>
            <a:r>
              <a:rPr lang="en-US" dirty="0">
                <a:ea typeface="+mn-lt"/>
                <a:cs typeface="+mn-lt"/>
              </a:rPr>
              <a:t>, </a:t>
            </a:r>
            <a:r>
              <a:rPr lang="en-US" dirty="0" err="1">
                <a:ea typeface="+mn-lt"/>
                <a:cs typeface="+mn-lt"/>
              </a:rPr>
              <a:t>yOffset</a:t>
            </a:r>
            <a:r>
              <a:rPr lang="en-US" dirty="0">
                <a:ea typeface="+mn-lt"/>
                <a:cs typeface="+mn-lt"/>
              </a:rPr>
              <a:t>, duration=</a:t>
            </a:r>
            <a:r>
              <a:rPr lang="en-US" dirty="0" err="1">
                <a:ea typeface="+mn-lt"/>
                <a:cs typeface="+mn-lt"/>
              </a:rPr>
              <a:t>num_seconds</a:t>
            </a:r>
            <a:r>
              <a:rPr lang="en-US" dirty="0">
                <a:ea typeface="+mn-lt"/>
                <a:cs typeface="+mn-lt"/>
              </a:rPr>
              <a:t>)</a:t>
            </a:r>
            <a:endParaRPr lang="en-US" dirty="0"/>
          </a:p>
          <a:p>
            <a:pPr marL="342900" indent="-342900"/>
            <a:r>
              <a:rPr lang="en-US" dirty="0" err="1">
                <a:ea typeface="+mn-lt"/>
                <a:cs typeface="+mn-lt"/>
              </a:rPr>
              <a:t>pyautogui.click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 clicks=</a:t>
            </a:r>
            <a:r>
              <a:rPr lang="en-US" dirty="0" err="1">
                <a:ea typeface="+mn-lt"/>
                <a:cs typeface="+mn-lt"/>
              </a:rPr>
              <a:t>num_of_clicks</a:t>
            </a:r>
            <a:r>
              <a:rPr lang="en-US" dirty="0">
                <a:ea typeface="+mn-lt"/>
                <a:cs typeface="+mn-lt"/>
              </a:rPr>
              <a:t>, interval=</a:t>
            </a:r>
            <a:r>
              <a:rPr lang="en-US" dirty="0" err="1">
                <a:ea typeface="+mn-lt"/>
                <a:cs typeface="+mn-lt"/>
              </a:rPr>
              <a:t>secs_between_clicks</a:t>
            </a:r>
            <a:r>
              <a:rPr lang="en-US" dirty="0">
                <a:ea typeface="+mn-lt"/>
                <a:cs typeface="+mn-lt"/>
              </a:rPr>
              <a:t>, button='left')</a:t>
            </a:r>
          </a:p>
          <a:p>
            <a:r>
              <a:rPr lang="en-US" dirty="0" err="1">
                <a:ea typeface="+mn-lt"/>
                <a:cs typeface="+mn-lt"/>
              </a:rPr>
              <a:t>pyautogui.rightClick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a:p>
            <a:r>
              <a:rPr lang="en-US" dirty="0" err="1">
                <a:ea typeface="+mn-lt"/>
                <a:cs typeface="+mn-lt"/>
              </a:rPr>
              <a:t>pyautogui.middleClick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a:p>
            <a:r>
              <a:rPr lang="en-US" dirty="0">
                <a:ea typeface="+mn-lt"/>
                <a:cs typeface="+mn-lt"/>
              </a:rPr>
              <a:t> </a:t>
            </a:r>
            <a:r>
              <a:rPr lang="en-US" dirty="0" err="1">
                <a:ea typeface="+mn-lt"/>
                <a:cs typeface="+mn-lt"/>
              </a:rPr>
              <a:t>pyautogui.doubleClick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a:p>
            <a:pPr marL="342900" indent="-342900"/>
            <a:r>
              <a:rPr lang="en-US" dirty="0" err="1">
                <a:ea typeface="+mn-lt"/>
                <a:cs typeface="+mn-lt"/>
              </a:rPr>
              <a:t>pyautogui.tripleClick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p:txBody>
      </p:sp>
    </p:spTree>
    <p:extLst>
      <p:ext uri="{BB962C8B-B14F-4D97-AF65-F5344CB8AC3E}">
        <p14:creationId xmlns:p14="http://schemas.microsoft.com/office/powerpoint/2010/main" val="175152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DEAB-9E1D-2318-A008-FD1FD288A249}"/>
              </a:ext>
            </a:extLst>
          </p:cNvPr>
          <p:cNvSpPr>
            <a:spLocks noGrp="1"/>
          </p:cNvSpPr>
          <p:nvPr>
            <p:ph type="title"/>
          </p:nvPr>
        </p:nvSpPr>
        <p:spPr/>
        <p:txBody>
          <a:bodyPr/>
          <a:lstStyle/>
          <a:p>
            <a:r>
              <a:rPr lang="en-US" dirty="0"/>
              <a:t>Scrolling Functions</a:t>
            </a:r>
          </a:p>
        </p:txBody>
      </p:sp>
      <p:sp>
        <p:nvSpPr>
          <p:cNvPr id="3" name="Content Placeholder 2">
            <a:extLst>
              <a:ext uri="{FF2B5EF4-FFF2-40B4-BE49-F238E27FC236}">
                <a16:creationId xmlns:a16="http://schemas.microsoft.com/office/drawing/2014/main" id="{CCE6E1CA-624C-994B-2098-19878612124A}"/>
              </a:ext>
            </a:extLst>
          </p:cNvPr>
          <p:cNvSpPr>
            <a:spLocks noGrp="1"/>
          </p:cNvSpPr>
          <p:nvPr>
            <p:ph idx="1"/>
          </p:nvPr>
        </p:nvSpPr>
        <p:spPr/>
        <p:txBody>
          <a:bodyPr vert="horz" lIns="91440" tIns="45720" rIns="91440" bIns="45720" rtlCol="0" anchor="t">
            <a:normAutofit/>
          </a:bodyPr>
          <a:lstStyle/>
          <a:p>
            <a:r>
              <a:rPr lang="en-US">
                <a:ea typeface="+mn-lt"/>
                <a:cs typeface="+mn-lt"/>
              </a:rPr>
              <a:t>Positive scrolling will scroll up, negative scrolling will scroll down: </a:t>
            </a:r>
            <a:r>
              <a:rPr lang="en-US" err="1">
                <a:ea typeface="+mn-lt"/>
                <a:cs typeface="+mn-lt"/>
              </a:rPr>
              <a:t>pyautogui.scroll</a:t>
            </a:r>
            <a:r>
              <a:rPr lang="en-US">
                <a:ea typeface="+mn-lt"/>
                <a:cs typeface="+mn-lt"/>
              </a:rPr>
              <a:t>(</a:t>
            </a:r>
            <a:r>
              <a:rPr lang="en-US" err="1">
                <a:ea typeface="+mn-lt"/>
                <a:cs typeface="+mn-lt"/>
              </a:rPr>
              <a:t>amount_to_scroll</a:t>
            </a:r>
            <a:r>
              <a:rPr lang="en-US">
                <a:ea typeface="+mn-lt"/>
                <a:cs typeface="+mn-lt"/>
              </a:rPr>
              <a:t>, x=</a:t>
            </a:r>
            <a:r>
              <a:rPr lang="en-US" err="1">
                <a:ea typeface="+mn-lt"/>
                <a:cs typeface="+mn-lt"/>
              </a:rPr>
              <a:t>moveToX</a:t>
            </a:r>
            <a:r>
              <a:rPr lang="en-US">
                <a:ea typeface="+mn-lt"/>
                <a:cs typeface="+mn-lt"/>
              </a:rPr>
              <a:t>, y=</a:t>
            </a:r>
            <a:r>
              <a:rPr lang="en-US" err="1">
                <a:ea typeface="+mn-lt"/>
                <a:cs typeface="+mn-lt"/>
              </a:rPr>
              <a:t>moveToY</a:t>
            </a:r>
            <a:r>
              <a:rPr lang="en-US">
                <a:ea typeface="+mn-lt"/>
                <a:cs typeface="+mn-lt"/>
              </a:rPr>
              <a:t>)</a:t>
            </a:r>
          </a:p>
          <a:p>
            <a:r>
              <a:rPr lang="en-US" err="1">
                <a:ea typeface="+mn-lt"/>
                <a:cs typeface="+mn-lt"/>
              </a:rPr>
              <a:t>pyautogui.mouseDown</a:t>
            </a:r>
            <a:r>
              <a:rPr lang="en-US">
                <a:ea typeface="+mn-lt"/>
                <a:cs typeface="+mn-lt"/>
              </a:rPr>
              <a:t>(x=</a:t>
            </a:r>
            <a:r>
              <a:rPr lang="en-US" err="1">
                <a:ea typeface="+mn-lt"/>
                <a:cs typeface="+mn-lt"/>
              </a:rPr>
              <a:t>moveToX</a:t>
            </a:r>
            <a:r>
              <a:rPr lang="en-US">
                <a:ea typeface="+mn-lt"/>
                <a:cs typeface="+mn-lt"/>
              </a:rPr>
              <a:t>, y=</a:t>
            </a:r>
            <a:r>
              <a:rPr lang="en-US" err="1">
                <a:ea typeface="+mn-lt"/>
                <a:cs typeface="+mn-lt"/>
              </a:rPr>
              <a:t>moveToY</a:t>
            </a:r>
            <a:r>
              <a:rPr lang="en-US">
                <a:ea typeface="+mn-lt"/>
                <a:cs typeface="+mn-lt"/>
              </a:rPr>
              <a:t>, button='left')</a:t>
            </a:r>
            <a:endParaRPr lang="en-US"/>
          </a:p>
          <a:p>
            <a:r>
              <a:rPr lang="en-US" err="1">
                <a:ea typeface="+mn-lt"/>
                <a:cs typeface="+mn-lt"/>
              </a:rPr>
              <a:t>pyautogui.mouseUp</a:t>
            </a:r>
            <a:r>
              <a:rPr lang="en-US">
                <a:ea typeface="+mn-lt"/>
                <a:cs typeface="+mn-lt"/>
              </a:rPr>
              <a:t>(x=</a:t>
            </a:r>
            <a:r>
              <a:rPr lang="en-US" err="1">
                <a:ea typeface="+mn-lt"/>
                <a:cs typeface="+mn-lt"/>
              </a:rPr>
              <a:t>moveToX</a:t>
            </a:r>
            <a:r>
              <a:rPr lang="en-US">
                <a:ea typeface="+mn-lt"/>
                <a:cs typeface="+mn-lt"/>
              </a:rPr>
              <a:t>, y=</a:t>
            </a:r>
            <a:r>
              <a:rPr lang="en-US" err="1">
                <a:ea typeface="+mn-lt"/>
                <a:cs typeface="+mn-lt"/>
              </a:rPr>
              <a:t>moveToY</a:t>
            </a:r>
            <a:r>
              <a:rPr lang="en-US">
                <a:ea typeface="+mn-lt"/>
                <a:cs typeface="+mn-lt"/>
              </a:rPr>
              <a:t>, button='left')</a:t>
            </a:r>
            <a:endParaRPr lang="en-US"/>
          </a:p>
        </p:txBody>
      </p:sp>
    </p:spTree>
    <p:extLst>
      <p:ext uri="{BB962C8B-B14F-4D97-AF65-F5344CB8AC3E}">
        <p14:creationId xmlns:p14="http://schemas.microsoft.com/office/powerpoint/2010/main" val="121802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3A8B-3A6B-2ED5-61F2-58B8BDBB2DB2}"/>
              </a:ext>
            </a:extLst>
          </p:cNvPr>
          <p:cNvSpPr>
            <a:spLocks noGrp="1"/>
          </p:cNvSpPr>
          <p:nvPr>
            <p:ph type="title"/>
          </p:nvPr>
        </p:nvSpPr>
        <p:spPr/>
        <p:txBody>
          <a:bodyPr/>
          <a:lstStyle/>
          <a:p>
            <a:r>
              <a:rPr lang="en-US"/>
              <a:t>Keyboard Functions</a:t>
            </a:r>
          </a:p>
        </p:txBody>
      </p:sp>
      <p:sp>
        <p:nvSpPr>
          <p:cNvPr id="3" name="Content Placeholder 2">
            <a:extLst>
              <a:ext uri="{FF2B5EF4-FFF2-40B4-BE49-F238E27FC236}">
                <a16:creationId xmlns:a16="http://schemas.microsoft.com/office/drawing/2014/main" id="{73F99523-4FD3-A60D-FD02-25FB76404D7A}"/>
              </a:ext>
            </a:extLst>
          </p:cNvPr>
          <p:cNvSpPr>
            <a:spLocks noGrp="1"/>
          </p:cNvSpPr>
          <p:nvPr>
            <p:ph idx="1"/>
          </p:nvPr>
        </p:nvSpPr>
        <p:spPr/>
        <p:txBody>
          <a:bodyPr vert="horz" lIns="91440" tIns="45720" rIns="91440" bIns="45720" rtlCol="0" anchor="t">
            <a:normAutofit/>
          </a:bodyPr>
          <a:lstStyle/>
          <a:p>
            <a:r>
              <a:rPr lang="en-US" dirty="0" err="1">
                <a:ea typeface="+mn-lt"/>
                <a:cs typeface="+mn-lt"/>
              </a:rPr>
              <a:t>pyautogui.typewrite</a:t>
            </a:r>
            <a:r>
              <a:rPr lang="en-US" dirty="0">
                <a:ea typeface="+mn-lt"/>
                <a:cs typeface="+mn-lt"/>
              </a:rPr>
              <a:t>('Hello world!\n', interval=</a:t>
            </a:r>
            <a:r>
              <a:rPr lang="en-US" dirty="0" err="1">
                <a:ea typeface="+mn-lt"/>
                <a:cs typeface="+mn-lt"/>
              </a:rPr>
              <a:t>secs_between_keys</a:t>
            </a:r>
            <a:r>
              <a:rPr lang="en-US" dirty="0">
                <a:ea typeface="+mn-lt"/>
                <a:cs typeface="+mn-lt"/>
              </a:rPr>
              <a:t>)</a:t>
            </a:r>
          </a:p>
          <a:p>
            <a:r>
              <a:rPr lang="en-US" dirty="0" err="1">
                <a:ea typeface="+mn-lt"/>
                <a:cs typeface="+mn-lt"/>
              </a:rPr>
              <a:t>pyautogui.hotkey</a:t>
            </a:r>
            <a:r>
              <a:rPr lang="en-US" dirty="0">
                <a:ea typeface="+mn-lt"/>
                <a:cs typeface="+mn-lt"/>
              </a:rPr>
              <a:t>('ctrl', 'c')  # ctrl-c to copy</a:t>
            </a:r>
            <a:endParaRPr lang="en-US" dirty="0"/>
          </a:p>
          <a:p>
            <a:r>
              <a:rPr lang="en-US" dirty="0" err="1">
                <a:ea typeface="+mn-lt"/>
                <a:cs typeface="+mn-lt"/>
              </a:rPr>
              <a:t>pyautogui.keyDown</a:t>
            </a:r>
            <a:r>
              <a:rPr lang="en-US" dirty="0">
                <a:ea typeface="+mn-lt"/>
                <a:cs typeface="+mn-lt"/>
              </a:rPr>
              <a:t>(</a:t>
            </a:r>
            <a:r>
              <a:rPr lang="en-US" dirty="0" err="1">
                <a:ea typeface="+mn-lt"/>
                <a:cs typeface="+mn-lt"/>
              </a:rPr>
              <a:t>key_name</a:t>
            </a:r>
            <a:r>
              <a:rPr lang="en-US" dirty="0">
                <a:ea typeface="+mn-lt"/>
                <a:cs typeface="+mn-lt"/>
              </a:rPr>
              <a:t>)</a:t>
            </a:r>
            <a:endParaRPr lang="en-US" dirty="0"/>
          </a:p>
          <a:p>
            <a:r>
              <a:rPr lang="en-US" dirty="0" err="1">
                <a:ea typeface="+mn-lt"/>
                <a:cs typeface="+mn-lt"/>
              </a:rPr>
              <a:t>pyautogui.keyUp</a:t>
            </a:r>
            <a:r>
              <a:rPr lang="en-US" dirty="0">
                <a:ea typeface="+mn-lt"/>
                <a:cs typeface="+mn-lt"/>
              </a:rPr>
              <a:t>(</a:t>
            </a:r>
            <a:r>
              <a:rPr lang="en-US" dirty="0" err="1">
                <a:ea typeface="+mn-lt"/>
                <a:cs typeface="+mn-lt"/>
              </a:rPr>
              <a:t>key_name</a:t>
            </a:r>
            <a:r>
              <a:rPr lang="en-US" dirty="0">
                <a:ea typeface="+mn-lt"/>
                <a:cs typeface="+mn-lt"/>
              </a:rPr>
              <a:t>)</a:t>
            </a:r>
            <a:endParaRPr lang="en-US" dirty="0"/>
          </a:p>
        </p:txBody>
      </p:sp>
    </p:spTree>
    <p:extLst>
      <p:ext uri="{BB962C8B-B14F-4D97-AF65-F5344CB8AC3E}">
        <p14:creationId xmlns:p14="http://schemas.microsoft.com/office/powerpoint/2010/main" val="285525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89D0-1A7E-EC74-4512-6EFE78C99B00}"/>
              </a:ext>
            </a:extLst>
          </p:cNvPr>
          <p:cNvSpPr>
            <a:spLocks noGrp="1"/>
          </p:cNvSpPr>
          <p:nvPr>
            <p:ph type="title"/>
          </p:nvPr>
        </p:nvSpPr>
        <p:spPr/>
        <p:txBody>
          <a:bodyPr/>
          <a:lstStyle/>
          <a:p>
            <a:r>
              <a:rPr lang="en-US"/>
              <a:t>General Functions</a:t>
            </a:r>
          </a:p>
        </p:txBody>
      </p:sp>
      <p:sp>
        <p:nvSpPr>
          <p:cNvPr id="3" name="Content Placeholder 2">
            <a:extLst>
              <a:ext uri="{FF2B5EF4-FFF2-40B4-BE49-F238E27FC236}">
                <a16:creationId xmlns:a16="http://schemas.microsoft.com/office/drawing/2014/main" id="{1E03AAFB-14FD-6839-43CC-5FEDC43E3C80}"/>
              </a:ext>
            </a:extLst>
          </p:cNvPr>
          <p:cNvSpPr>
            <a:spLocks noGrp="1"/>
          </p:cNvSpPr>
          <p:nvPr>
            <p:ph idx="1"/>
          </p:nvPr>
        </p:nvSpPr>
        <p:spPr/>
        <p:txBody>
          <a:bodyPr vert="horz" lIns="91440" tIns="45720" rIns="91440" bIns="45720" rtlCol="0" anchor="t">
            <a:normAutofit/>
          </a:bodyPr>
          <a:lstStyle/>
          <a:p>
            <a:r>
              <a:rPr lang="en-US" err="1">
                <a:ea typeface="+mn-lt"/>
                <a:cs typeface="+mn-lt"/>
              </a:rPr>
              <a:t>pyautogui.position</a:t>
            </a:r>
            <a:r>
              <a:rPr lang="en-US">
                <a:ea typeface="+mn-lt"/>
                <a:cs typeface="+mn-lt"/>
              </a:rPr>
              <a:t>()  # current mouse x and y</a:t>
            </a:r>
            <a:endParaRPr lang="en-US"/>
          </a:p>
          <a:p>
            <a:r>
              <a:rPr lang="en-US" err="1">
                <a:ea typeface="+mn-lt"/>
                <a:cs typeface="+mn-lt"/>
              </a:rPr>
              <a:t>pyautogui.size</a:t>
            </a:r>
            <a:r>
              <a:rPr lang="en-US">
                <a:ea typeface="+mn-lt"/>
                <a:cs typeface="+mn-lt"/>
              </a:rPr>
              <a:t>()  # current screen resolution width and height</a:t>
            </a:r>
            <a:endParaRPr lang="en-US"/>
          </a:p>
          <a:p>
            <a:r>
              <a:rPr lang="en-US" err="1">
                <a:ea typeface="+mn-lt"/>
                <a:cs typeface="+mn-lt"/>
              </a:rPr>
              <a:t>pyautogui.onScreen</a:t>
            </a:r>
            <a:r>
              <a:rPr lang="en-US">
                <a:ea typeface="+mn-lt"/>
                <a:cs typeface="+mn-lt"/>
              </a:rPr>
              <a:t>(x, y)  # True if x &amp; y are within the screen.</a:t>
            </a:r>
            <a:endParaRPr lang="en-US"/>
          </a:p>
        </p:txBody>
      </p:sp>
    </p:spTree>
    <p:extLst>
      <p:ext uri="{BB962C8B-B14F-4D97-AF65-F5344CB8AC3E}">
        <p14:creationId xmlns:p14="http://schemas.microsoft.com/office/powerpoint/2010/main" val="113468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674</Words>
  <Application>Microsoft Office PowerPoint</Application>
  <PresentationFormat>Custom</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Corbel</vt:lpstr>
      <vt:lpstr>Chalkboard 16x9</vt:lpstr>
      <vt:lpstr>Learning PyAutoGUI</vt:lpstr>
      <vt:lpstr>Use-cases of PyAutoGUI</vt:lpstr>
      <vt:lpstr>Then what's the difference between PyAutoGUI and Selenium?</vt:lpstr>
      <vt:lpstr>More about PyAutoGUI</vt:lpstr>
      <vt:lpstr>Installation</vt:lpstr>
      <vt:lpstr>Mouse Functions</vt:lpstr>
      <vt:lpstr>Scrolling Functions</vt:lpstr>
      <vt:lpstr>Keyboard Functions</vt:lpstr>
      <vt:lpstr>General Functions</vt:lpstr>
      <vt:lpstr>Message Box Functions</vt:lpstr>
      <vt:lpstr>Screenshot Functions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Dev Falgun Bhojani</cp:lastModifiedBy>
  <cp:revision>93</cp:revision>
  <dcterms:created xsi:type="dcterms:W3CDTF">2023-06-20T15:16:10Z</dcterms:created>
  <dcterms:modified xsi:type="dcterms:W3CDTF">2023-06-21T05:08:54Z</dcterms:modified>
</cp:coreProperties>
</file>