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C96F9-F0CD-4071-A276-EA050C32B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F1FEE-8C22-489D-B1E9-6A518998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C0B96-88E8-4699-8D19-D1C3D046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F5C79-540E-4A72-8A99-BD810201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71ABB-E781-4DA3-A449-81C1B401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4904C-6602-4ED9-997A-02B11D18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EA230-0F53-4E0E-895D-28A9B61B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F5FF1-F4B6-4DA8-87C6-F7B3ED7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C7213-3858-4F90-B863-FFBD068A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FD0DB-AB91-4F83-B009-9786BF9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9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B3DD5-22CB-4B4C-B2EB-3155F0309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488B7-3E54-4378-99ED-748FCC3C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14094-96D0-4C2C-A1EA-A80D3D66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3BEB8-2BC3-4A5F-A744-7CAC1B5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CF17D-BA56-47F4-850B-3D46D895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36890-F11A-4076-8560-4448E42C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35749-C822-4ACA-9CCF-B3F4E332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8FDD8-ECAE-4E01-9C93-916D27FC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89ABF-3003-4225-B2D9-5739289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C612-BD8F-4E51-B085-635AEF0A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B831A-D714-48D1-AA2C-F372BC2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ACDE5-9B47-46FF-9A88-144D722B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C8BD8-0391-421B-9EDC-30442C4F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C3547-0398-429B-82A6-9BD67C3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82E46-5B95-414F-A38D-03785FD6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2A870-DAEB-4B4A-9CB2-6041910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98AEF-6199-4C6B-951B-8387EA07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0A651-BF97-42AB-AE9F-3BE6C312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EF11E-EC5C-4FBF-B1EF-1A39D9AA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6A09B-D0D0-4EBD-B410-9978663D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8B7A0-4F08-452B-861B-420B2529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FAC99-3FB3-4DC1-89B5-81C6E6C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FF15E-378F-4415-89D7-9422FB89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F3DA0-EF48-4E4D-92E7-AF249515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573A82-D697-4A65-AF57-FFBC8A6CD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C1344-BCED-48F8-A6A9-203CC64E3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93718-D59B-4FE2-81BC-C91C984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86025-CE34-47A1-98FF-B8BCF2AC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9F6B4-BCE0-4BBB-8EEF-82A57029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5E64-5272-4A76-A21A-300DE11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9B0C9-8CBF-4F6A-B664-DDCF4995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74ADA-DCE0-4C7A-8E06-188B18C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CDDD7-1CF9-4E73-A11D-4D2E4B1A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3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772E43-EFAF-42AC-A053-2ED1474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B72633-0444-4EF5-9544-E17B648B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E368E-50C3-49AF-9204-348FF513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8501-DFBA-484A-9419-066177B5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674D-8C6A-41A5-B199-8A5B2E17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31CDE-9537-4DB8-B318-72ED126B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EADD6-0392-436F-B83D-7CD9B420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26299-E7DC-4586-8C7B-84D3683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9D2F1-7227-4665-8A2F-096DBF4F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1A4A-0B3C-4F6B-83AC-ACAF19B3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84CA60-CE09-4E01-A035-0DA5CEB8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9E754-1D79-4C68-B1DA-6288A4E2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B6AEF-5CD6-4B8E-B8AB-B077E2E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73612-88FF-4004-8617-34B34E1A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548B0-2573-4DEA-9FA3-C749135A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C5925-EED4-4679-860F-F575074C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97EA-B198-48A7-BA60-50645CF3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24E42-9690-4988-AA80-95678E7E0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A0C7-634E-4CD6-949E-8D85C97958C3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46ADC-55AB-460C-B4A5-61DF79D5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692B1-9A00-4F34-BFD3-F21551572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E62-0111-4ECA-82BE-5C65F4BB4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152CFD-7D74-4840-9C93-BB587843B8E5}"/>
              </a:ext>
            </a:extLst>
          </p:cNvPr>
          <p:cNvSpPr/>
          <p:nvPr/>
        </p:nvSpPr>
        <p:spPr>
          <a:xfrm>
            <a:off x="2207568" y="1484784"/>
            <a:ext cx="7776864" cy="38884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구현 세부 기획서</a:t>
            </a:r>
          </a:p>
        </p:txBody>
      </p:sp>
    </p:spTree>
    <p:extLst>
      <p:ext uri="{BB962C8B-B14F-4D97-AF65-F5344CB8AC3E}">
        <p14:creationId xmlns:p14="http://schemas.microsoft.com/office/powerpoint/2010/main" val="31796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966700" y="238338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구현 우선 순위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2536F-45BC-4D01-9AD2-6D488C50F8C7}"/>
              </a:ext>
            </a:extLst>
          </p:cNvPr>
          <p:cNvSpPr txBox="1"/>
          <p:nvPr/>
        </p:nvSpPr>
        <p:spPr>
          <a:xfrm>
            <a:off x="966700" y="1082351"/>
            <a:ext cx="80345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/>
              <a:t>1</a:t>
            </a:r>
            <a:r>
              <a:rPr lang="ko-KR" altLang="en-US" b="1" dirty="0"/>
              <a:t>순위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캐릭터 이동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캐릭터 공격</a:t>
            </a:r>
            <a:endParaRPr lang="en-US" altLang="ko-KR" dirty="0"/>
          </a:p>
          <a:p>
            <a:pPr marL="742950" lvl="1" indent="-285750" algn="just">
              <a:buFontTx/>
              <a:buChar char="-"/>
            </a:pPr>
            <a:r>
              <a:rPr lang="ko-KR" altLang="en-US" sz="1200" dirty="0"/>
              <a:t>캐릭터 타격</a:t>
            </a:r>
            <a:r>
              <a:rPr lang="en-US" altLang="ko-KR" sz="1200" dirty="0"/>
              <a:t>Box</a:t>
            </a:r>
          </a:p>
          <a:p>
            <a:pPr marL="742950" lvl="1" indent="-285750" algn="just">
              <a:buFontTx/>
              <a:buChar char="-"/>
            </a:pPr>
            <a:r>
              <a:rPr lang="ko-KR" altLang="en-US" sz="1200" dirty="0"/>
              <a:t>몬스터 </a:t>
            </a:r>
            <a:r>
              <a:rPr lang="ko-KR" altLang="en-US" sz="1200" dirty="0" err="1"/>
              <a:t>체력바</a:t>
            </a:r>
            <a:endParaRPr lang="en-US" altLang="ko-KR" sz="1200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커맨드 시스템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타격감을 위한 카메라 효과들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맵 에디터 </a:t>
            </a:r>
            <a:r>
              <a:rPr lang="en-US" altLang="ko-KR" dirty="0"/>
              <a:t>(</a:t>
            </a:r>
            <a:r>
              <a:rPr lang="ko-KR" altLang="en-US" dirty="0" err="1"/>
              <a:t>맵툴</a:t>
            </a:r>
            <a:r>
              <a:rPr lang="en-US" altLang="ko-KR" dirty="0"/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Sprite Animation Tool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b="1" dirty="0"/>
              <a:t>2</a:t>
            </a:r>
            <a:r>
              <a:rPr lang="ko-KR" altLang="en-US" b="1" dirty="0"/>
              <a:t>순위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드랍테이블</a:t>
            </a:r>
            <a:r>
              <a:rPr lang="ko-KR" altLang="en-US" dirty="0"/>
              <a:t> 데이터 차트 연결</a:t>
            </a:r>
            <a:r>
              <a:rPr lang="en-US" altLang="ko-KR" dirty="0"/>
              <a:t>, </a:t>
            </a:r>
            <a:r>
              <a:rPr lang="ko-KR" altLang="en-US" dirty="0" err="1"/>
              <a:t>카르마</a:t>
            </a:r>
            <a:r>
              <a:rPr lang="ko-KR" altLang="en-US" dirty="0"/>
              <a:t> 드랍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algn="just"/>
            <a:r>
              <a:rPr lang="en-US" altLang="ko-KR" b="1" dirty="0"/>
              <a:t>3</a:t>
            </a:r>
            <a:r>
              <a:rPr lang="ko-KR" altLang="en-US" b="1" dirty="0"/>
              <a:t>순위</a:t>
            </a:r>
            <a:endParaRPr lang="en-US" altLang="ko-KR" b="1" dirty="0"/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데미지 텍스트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ko-KR" altLang="en-US" strike="sngStrike" dirty="0" err="1">
                <a:solidFill>
                  <a:srgbClr val="FF0000"/>
                </a:solidFill>
              </a:rPr>
              <a:t>브레이커블</a:t>
            </a:r>
            <a:r>
              <a:rPr lang="ko-KR" altLang="en-US" strike="sngStrike" dirty="0">
                <a:solidFill>
                  <a:srgbClr val="FF0000"/>
                </a:solidFill>
              </a:rPr>
              <a:t> 오브젝트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/>
              <a:t>카르마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 err="1"/>
              <a:t>툴팁</a:t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플레이어가 </a:t>
            </a:r>
            <a:r>
              <a:rPr lang="ko-KR" altLang="en-US" sz="1200" dirty="0" err="1"/>
              <a:t>카르마와</a:t>
            </a:r>
            <a:r>
              <a:rPr lang="ko-KR" altLang="en-US" sz="1200" dirty="0"/>
              <a:t> 겹쳐져</a:t>
            </a:r>
            <a:r>
              <a:rPr lang="en-US" altLang="ko-KR" sz="1200" dirty="0"/>
              <a:t>(</a:t>
            </a:r>
            <a:r>
              <a:rPr lang="ko-KR" altLang="en-US" sz="1200" dirty="0"/>
              <a:t>충돌 상태</a:t>
            </a:r>
            <a:r>
              <a:rPr lang="en-US" altLang="ko-KR" sz="1200" dirty="0"/>
              <a:t>)</a:t>
            </a:r>
            <a:r>
              <a:rPr lang="ko-KR" altLang="en-US" sz="1200" dirty="0"/>
              <a:t> 정지상태로 </a:t>
            </a:r>
            <a:r>
              <a:rPr lang="en-US" altLang="ko-KR" sz="1200" dirty="0"/>
              <a:t>0.5</a:t>
            </a:r>
            <a:r>
              <a:rPr lang="ko-KR" altLang="en-US" sz="1200" dirty="0"/>
              <a:t>초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무슨 스킬을 담고 있는 </a:t>
            </a:r>
            <a:r>
              <a:rPr lang="ko-KR" altLang="en-US" sz="1200" dirty="0" err="1"/>
              <a:t>카르마</a:t>
            </a:r>
            <a:r>
              <a:rPr lang="ko-KR" altLang="en-US" sz="1200" dirty="0"/>
              <a:t> 인지 나오게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22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966700" y="238338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캐릭터 이동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2536F-45BC-4D01-9AD2-6D488C50F8C7}"/>
              </a:ext>
            </a:extLst>
          </p:cNvPr>
          <p:cNvSpPr txBox="1"/>
          <p:nvPr/>
        </p:nvSpPr>
        <p:spPr>
          <a:xfrm>
            <a:off x="966700" y="1308161"/>
            <a:ext cx="357020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좌우 방향키를 이용한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- 2</a:t>
            </a:r>
            <a:r>
              <a:rPr lang="ko-KR" altLang="en-US" dirty="0"/>
              <a:t>단 점프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하향 점프 가능</a:t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b="1" dirty="0"/>
              <a:t>↓</a:t>
            </a:r>
            <a:r>
              <a:rPr lang="en-US" altLang="ko-KR" sz="1200" b="1" dirty="0"/>
              <a:t>+ C </a:t>
            </a:r>
            <a:r>
              <a:rPr lang="en-US" altLang="ko-KR" sz="1200" dirty="0"/>
              <a:t>/ </a:t>
            </a:r>
            <a:r>
              <a:rPr lang="ko-KR" altLang="en-US" sz="1200" dirty="0"/>
              <a:t>통과 가능 </a:t>
            </a:r>
            <a:r>
              <a:rPr lang="ko-KR" altLang="en-US" sz="1200" dirty="0" err="1"/>
              <a:t>플렛폼</a:t>
            </a:r>
            <a:r>
              <a:rPr lang="ko-KR" altLang="en-US" sz="1200" dirty="0"/>
              <a:t> 내려오기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통과 가능 여부는 </a:t>
            </a:r>
            <a:r>
              <a:rPr lang="ko-KR" altLang="en-US" sz="1200" dirty="0" err="1"/>
              <a:t>플렛폼</a:t>
            </a:r>
            <a:r>
              <a:rPr lang="ko-KR" altLang="en-US" sz="1200" dirty="0"/>
              <a:t> 종류에 따라서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회피 중 플레이어는 무적 상태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AC3A7-DA11-4C35-AD93-FB713F22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97" y="1308161"/>
            <a:ext cx="5264852" cy="27288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83CB686-6A66-4EB8-8286-823DAA0B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1" y="3564206"/>
            <a:ext cx="1182963" cy="466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51FB1-98E0-413C-925A-2EB797069FB1}"/>
              </a:ext>
            </a:extLst>
          </p:cNvPr>
          <p:cNvSpPr txBox="1"/>
          <p:nvPr/>
        </p:nvSpPr>
        <p:spPr>
          <a:xfrm>
            <a:off x="1385404" y="403043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통과 가능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5FC81-1964-4FCE-B3F8-D36C9916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04" y="3195886"/>
            <a:ext cx="1209602" cy="10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D8DD5-BC47-4993-8375-8AD17035044F}"/>
              </a:ext>
            </a:extLst>
          </p:cNvPr>
          <p:cNvSpPr txBox="1"/>
          <p:nvPr/>
        </p:nvSpPr>
        <p:spPr>
          <a:xfrm>
            <a:off x="2882757" y="4307432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통과 불가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6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760685" y="294391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캐릭터 공격 입력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모션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2536F-45BC-4D01-9AD2-6D488C50F8C7}"/>
              </a:ext>
            </a:extLst>
          </p:cNvPr>
          <p:cNvSpPr txBox="1"/>
          <p:nvPr/>
        </p:nvSpPr>
        <p:spPr>
          <a:xfrm>
            <a:off x="718211" y="1823060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연속 공격 입력 구간 중 공격키 </a:t>
            </a:r>
            <a:r>
              <a:rPr lang="ko-KR" altLang="en-US" sz="1600" dirty="0" err="1"/>
              <a:t>입력시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b="1" dirty="0"/>
              <a:t>현재 공격 모션을 모두 끝낸 후</a:t>
            </a:r>
            <a:r>
              <a:rPr lang="ko-KR" altLang="en-US" sz="1600" dirty="0"/>
              <a:t> 다음 공격 모션 재생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구현 이후 조정 가능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B1575-95F8-4DE6-8A72-2387C6483A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4170" y="761558"/>
            <a:ext cx="5097145" cy="2200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71AF8-E495-49A0-95D2-4A6AAF6B9AA7}"/>
              </a:ext>
            </a:extLst>
          </p:cNvPr>
          <p:cNvSpPr txBox="1"/>
          <p:nvPr/>
        </p:nvSpPr>
        <p:spPr>
          <a:xfrm>
            <a:off x="718211" y="3122909"/>
            <a:ext cx="5814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방향키 입력 </a:t>
            </a:r>
            <a:r>
              <a:rPr lang="en-US" altLang="ko-KR" sz="1600" dirty="0"/>
              <a:t>X, </a:t>
            </a:r>
            <a:r>
              <a:rPr lang="ko-KR" altLang="en-US" sz="1600" dirty="0"/>
              <a:t>공격키 입력이 있을 때 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제자리에서 기본 공격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방향키 입력 </a:t>
            </a:r>
            <a:r>
              <a:rPr lang="en-US" altLang="ko-KR" sz="1600" dirty="0"/>
              <a:t>O, </a:t>
            </a:r>
            <a:r>
              <a:rPr lang="ko-KR" altLang="en-US" sz="1600" dirty="0"/>
              <a:t>공격키 입력이 있을 때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방향키 방향으로 순간적으로 움직이며 공격</a:t>
            </a:r>
            <a:r>
              <a:rPr lang="en-US" altLang="ko-KR" sz="1600" dirty="0"/>
              <a:t>(</a:t>
            </a:r>
            <a:r>
              <a:rPr lang="en-US" altLang="ko-KR" sz="1600" b="1" dirty="0"/>
              <a:t>Lerp </a:t>
            </a:r>
            <a:r>
              <a:rPr lang="ko-KR" altLang="en-US" sz="1600" b="1" dirty="0"/>
              <a:t>함수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보고있는 방향과 다른 방향키 입력</a:t>
            </a:r>
            <a:r>
              <a:rPr lang="en-US" altLang="ko-KR" sz="1600" dirty="0"/>
              <a:t>, </a:t>
            </a:r>
            <a:r>
              <a:rPr lang="ko-KR" altLang="en-US" sz="1600" dirty="0"/>
              <a:t>공격키 입력이 있을 때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현재 공격 모션 완료 후 현재 입력 방향으로 모션 전환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이후 움직이며 공격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755966-8951-4CC2-A70F-5398633A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23" y="3125689"/>
            <a:ext cx="904614" cy="9237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B003F3-231F-4884-BD7F-D1D69165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23" y="3122909"/>
            <a:ext cx="1467816" cy="92655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FD791D0-D35E-4A0B-A2F8-888659C9B201}"/>
              </a:ext>
            </a:extLst>
          </p:cNvPr>
          <p:cNvSpPr/>
          <p:nvPr/>
        </p:nvSpPr>
        <p:spPr>
          <a:xfrm>
            <a:off x="6532623" y="4105592"/>
            <a:ext cx="2013626" cy="2705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103B8-4FEC-4AEF-85DC-D4BFAD85E535}"/>
              </a:ext>
            </a:extLst>
          </p:cNvPr>
          <p:cNvSpPr txBox="1"/>
          <p:nvPr/>
        </p:nvSpPr>
        <p:spPr>
          <a:xfrm>
            <a:off x="6718505" y="4398097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Lerp</a:t>
            </a:r>
            <a:r>
              <a:rPr lang="ko-KR" altLang="en-US" sz="1200" dirty="0"/>
              <a:t>로 미끄러지듯 이동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2559210-7D8D-468D-A350-5D8CC0BBC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202" y="4675096"/>
            <a:ext cx="1467816" cy="9190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AAF243-8ABB-4AF7-99B4-5503CBC65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41294" y="5644510"/>
            <a:ext cx="1467816" cy="91909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2A30553-6ABD-461B-B7C6-E024189AE029}"/>
              </a:ext>
            </a:extLst>
          </p:cNvPr>
          <p:cNvSpPr/>
          <p:nvPr/>
        </p:nvSpPr>
        <p:spPr>
          <a:xfrm flipH="1">
            <a:off x="7689945" y="6563609"/>
            <a:ext cx="1827744" cy="2705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9EEDA0D-CC30-4E0A-B881-FD0BA75D9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86096" y="5654093"/>
            <a:ext cx="1467816" cy="9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760685" y="294391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캐릭터 공격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타격</a:t>
            </a:r>
            <a:r>
              <a:rPr lang="en-US" altLang="ko-KR" sz="2800" b="1" dirty="0"/>
              <a:t>Box, </a:t>
            </a:r>
            <a:r>
              <a:rPr lang="ko-KR" altLang="en-US" sz="2800" b="1" dirty="0"/>
              <a:t>몬스터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체력</a:t>
            </a:r>
            <a:r>
              <a:rPr lang="en-US" altLang="ko-KR" sz="2800" b="1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475E00-1465-40CA-A64F-74417C0F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60" y="1357604"/>
            <a:ext cx="2126024" cy="1342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F4286-6B3F-4EDB-A0F3-DA4D0EF96C0D}"/>
              </a:ext>
            </a:extLst>
          </p:cNvPr>
          <p:cNvSpPr txBox="1"/>
          <p:nvPr/>
        </p:nvSpPr>
        <p:spPr>
          <a:xfrm>
            <a:off x="760685" y="1413657"/>
            <a:ext cx="56973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공격은 </a:t>
            </a:r>
            <a:r>
              <a:rPr lang="ko-KR" altLang="en-US" sz="1600" dirty="0" err="1"/>
              <a:t>검흔이</a:t>
            </a:r>
            <a:r>
              <a:rPr lang="ko-KR" altLang="en-US" sz="1600" dirty="0"/>
              <a:t> 남아있는 모션 중 </a:t>
            </a:r>
            <a:r>
              <a:rPr lang="en-US" altLang="ko-KR" sz="1600" dirty="0"/>
              <a:t>1frame </a:t>
            </a:r>
            <a:r>
              <a:rPr lang="ko-KR" altLang="en-US" sz="1600" dirty="0"/>
              <a:t>에만 </a:t>
            </a:r>
            <a:br>
              <a:rPr lang="en-US" altLang="ko-KR" sz="1600" dirty="0"/>
            </a:br>
            <a:r>
              <a:rPr lang="ko-KR" altLang="en-US" sz="1600" dirty="0"/>
              <a:t>다음과 같은 타격 </a:t>
            </a:r>
            <a:r>
              <a:rPr lang="en-US" altLang="ko-KR" sz="1600" dirty="0"/>
              <a:t>Box</a:t>
            </a:r>
            <a:r>
              <a:rPr lang="ko-KR" altLang="en-US" sz="1600" dirty="0"/>
              <a:t>를 넣어서 </a:t>
            </a:r>
            <a:r>
              <a:rPr lang="en-US" altLang="ko-KR" sz="1600" dirty="0"/>
              <a:t>Box</a:t>
            </a:r>
            <a:r>
              <a:rPr lang="ko-KR" altLang="en-US" sz="1600" dirty="0"/>
              <a:t>에 걸리는 적을 타격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타격 </a:t>
            </a:r>
            <a:r>
              <a:rPr lang="en-US" altLang="ko-KR" sz="1600" dirty="0">
                <a:solidFill>
                  <a:srgbClr val="FF0000"/>
                </a:solidFill>
              </a:rPr>
              <a:t>Box</a:t>
            </a:r>
            <a:r>
              <a:rPr lang="ko-KR" altLang="en-US" sz="1600" dirty="0">
                <a:solidFill>
                  <a:srgbClr val="FF0000"/>
                </a:solidFill>
              </a:rPr>
              <a:t>를 원하는 </a:t>
            </a:r>
            <a:r>
              <a:rPr lang="en-US" altLang="ko-KR" sz="1600" dirty="0">
                <a:solidFill>
                  <a:srgbClr val="FF0000"/>
                </a:solidFill>
              </a:rPr>
              <a:t>Frame</a:t>
            </a:r>
            <a:r>
              <a:rPr lang="ko-KR" altLang="en-US" sz="1600" dirty="0">
                <a:solidFill>
                  <a:srgbClr val="FF0000"/>
                </a:solidFill>
              </a:rPr>
              <a:t>에 원하는 </a:t>
            </a:r>
            <a:r>
              <a:rPr lang="en-US" altLang="ko-KR" sz="1600" dirty="0">
                <a:solidFill>
                  <a:srgbClr val="FF0000"/>
                </a:solidFill>
              </a:rPr>
              <a:t>Size </a:t>
            </a:r>
            <a:r>
              <a:rPr lang="ko-KR" altLang="en-US" sz="1600" dirty="0">
                <a:solidFill>
                  <a:srgbClr val="FF0000"/>
                </a:solidFill>
              </a:rPr>
              <a:t>만큼 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ko-KR" altLang="en-US" sz="1600" dirty="0">
                <a:solidFill>
                  <a:srgbClr val="FF0000"/>
                </a:solidFill>
              </a:rPr>
              <a:t>넣을 수 있을지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공격에 몬스터 </a:t>
            </a:r>
            <a:r>
              <a:rPr lang="ko-KR" altLang="en-US" sz="1600" dirty="0" err="1"/>
              <a:t>타격시</a:t>
            </a:r>
            <a:r>
              <a:rPr lang="ko-KR" altLang="en-US" sz="1600" dirty="0"/>
              <a:t> 지정된 수치만큼 몬스터 체력 감소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수치 나중에 조정 가능할 수 있게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C51845-3AD1-4A5E-A66E-FA5A35B297E9}"/>
              </a:ext>
            </a:extLst>
          </p:cNvPr>
          <p:cNvSpPr/>
          <p:nvPr/>
        </p:nvSpPr>
        <p:spPr>
          <a:xfrm>
            <a:off x="8527112" y="1357604"/>
            <a:ext cx="1312506" cy="1342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1DCDD-6941-46F1-9375-6049AD4D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60" y="2952532"/>
            <a:ext cx="2218358" cy="17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760685" y="294391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타격감을 위한 효과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카메라 효과</a:t>
            </a:r>
            <a:endParaRPr lang="en-US" altLang="ko-KR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9071-8098-4B50-8310-4676C46AF5B8}"/>
              </a:ext>
            </a:extLst>
          </p:cNvPr>
          <p:cNvSpPr txBox="1"/>
          <p:nvPr/>
        </p:nvSpPr>
        <p:spPr>
          <a:xfrm>
            <a:off x="760685" y="1430957"/>
            <a:ext cx="58849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타격 </a:t>
            </a:r>
            <a:r>
              <a:rPr lang="ko-KR" altLang="en-US" sz="1600" dirty="0" err="1"/>
              <a:t>푸쉬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몬스터 </a:t>
            </a:r>
            <a:r>
              <a:rPr lang="ko-KR" altLang="en-US" sz="1600" dirty="0" err="1"/>
              <a:t>타격시</a:t>
            </a:r>
            <a:r>
              <a:rPr lang="ko-KR" altLang="en-US" sz="1600" dirty="0"/>
              <a:t> 지정된 수치만큼 밀리게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수치 나중에 조정 가능할 수 있게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 (</a:t>
            </a:r>
            <a:r>
              <a:rPr lang="ko-KR" altLang="en-US" sz="1600" dirty="0">
                <a:solidFill>
                  <a:srgbClr val="FF0000"/>
                </a:solidFill>
              </a:rPr>
              <a:t>이건 </a:t>
            </a:r>
            <a:r>
              <a:rPr lang="en-US" altLang="ko-KR" sz="1600" dirty="0">
                <a:solidFill>
                  <a:srgbClr val="FF0000"/>
                </a:solidFill>
              </a:rPr>
              <a:t>Y</a:t>
            </a:r>
            <a:r>
              <a:rPr lang="ko-KR" altLang="en-US" sz="1600" dirty="0">
                <a:solidFill>
                  <a:srgbClr val="FF0000"/>
                </a:solidFill>
              </a:rPr>
              <a:t>축도 필요합니다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카메라 </a:t>
            </a:r>
            <a:r>
              <a:rPr lang="ko-KR" altLang="en-US" sz="1600" dirty="0" err="1"/>
              <a:t>쉐이킹</a:t>
            </a:r>
            <a:br>
              <a:rPr lang="en-US" altLang="ko-KR" sz="1600" dirty="0"/>
            </a:b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강력한 공격이 적을 </a:t>
            </a:r>
            <a:r>
              <a:rPr lang="ko-KR" altLang="en-US" sz="1600" dirty="0" err="1"/>
              <a:t>타격했을때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2) </a:t>
            </a:r>
            <a:r>
              <a:rPr lang="ko-KR" altLang="en-US" sz="1600" dirty="0"/>
              <a:t>적을 타격하지 않더라도 강력한 공격이 지면을 때릴 때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랜덤 형태 </a:t>
            </a:r>
            <a:r>
              <a:rPr lang="ko-KR" altLang="en-US" sz="1600" dirty="0" err="1"/>
              <a:t>쉐이킹으로</a:t>
            </a:r>
            <a:br>
              <a:rPr lang="en-US" altLang="ko-KR" sz="1600" dirty="0"/>
            </a:br>
            <a:r>
              <a:rPr lang="ko-KR" altLang="en-US" sz="1600" dirty="0"/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강도 수치는 조정 가능할 수 있게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카메라 줌인</a:t>
            </a:r>
            <a:r>
              <a:rPr lang="en-US" altLang="ko-KR" sz="1600" dirty="0"/>
              <a:t>, </a:t>
            </a:r>
            <a:r>
              <a:rPr lang="ko-KR" altLang="en-US" sz="1600" dirty="0"/>
              <a:t>줌 아웃 </a:t>
            </a:r>
            <a:r>
              <a:rPr lang="en-US" altLang="ko-KR" sz="1600" dirty="0">
                <a:solidFill>
                  <a:srgbClr val="FF0000"/>
                </a:solidFill>
              </a:rPr>
              <a:t>(2</a:t>
            </a:r>
            <a:r>
              <a:rPr lang="ko-KR" altLang="en-US" sz="1600" dirty="0">
                <a:solidFill>
                  <a:srgbClr val="FF0000"/>
                </a:solidFill>
              </a:rPr>
              <a:t>순위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어택 </a:t>
            </a:r>
            <a:r>
              <a:rPr lang="ko-KR" altLang="en-US" sz="1600" dirty="0" err="1"/>
              <a:t>프리징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강한 </a:t>
            </a:r>
            <a:r>
              <a:rPr lang="ko-KR" altLang="en-US" sz="1600" dirty="0" err="1"/>
              <a:t>타격시</a:t>
            </a:r>
            <a:r>
              <a:rPr lang="ko-KR" altLang="en-US" sz="1600" dirty="0"/>
              <a:t> 걸리는 </a:t>
            </a:r>
            <a:r>
              <a:rPr lang="ko-KR" altLang="en-US" sz="1600" dirty="0" err="1"/>
              <a:t>슬로우</a:t>
            </a:r>
            <a:r>
              <a:rPr lang="ko-KR" altLang="en-US" sz="1600" dirty="0"/>
              <a:t> 모션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순위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F312A6-9E2A-44CC-8B27-28398FC6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03" y="1096347"/>
            <a:ext cx="2126024" cy="13420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D8702B-5E24-461D-AF31-D6F51AE9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21505" y="963820"/>
            <a:ext cx="1275312" cy="14745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CA9990A-8909-4A6C-95F9-51F13DFD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02207" y="963820"/>
            <a:ext cx="1275312" cy="14745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B1334-E9C0-4EDA-BE6D-ECF4E4B671D8}"/>
              </a:ext>
            </a:extLst>
          </p:cNvPr>
          <p:cNvSpPr/>
          <p:nvPr/>
        </p:nvSpPr>
        <p:spPr>
          <a:xfrm>
            <a:off x="7046655" y="1096347"/>
            <a:ext cx="1312506" cy="1342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8DF3B47-3FF9-45D2-99D8-F5E7684D44BA}"/>
              </a:ext>
            </a:extLst>
          </p:cNvPr>
          <p:cNvSpPr/>
          <p:nvPr/>
        </p:nvSpPr>
        <p:spPr>
          <a:xfrm>
            <a:off x="8359161" y="2483808"/>
            <a:ext cx="1495765" cy="2705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71658-1A0C-4E98-A12E-D5CC9D7E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463" y="3011555"/>
            <a:ext cx="1312507" cy="13951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1AE0E4-EDCB-484B-932C-57FA0E61A1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93"/>
          <a:stretch/>
        </p:blipFill>
        <p:spPr>
          <a:xfrm>
            <a:off x="9333940" y="3329389"/>
            <a:ext cx="1409897" cy="10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0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760685" y="294391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에디터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예시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9071-8098-4B50-8310-4676C46AF5B8}"/>
              </a:ext>
            </a:extLst>
          </p:cNvPr>
          <p:cNvSpPr txBox="1"/>
          <p:nvPr/>
        </p:nvSpPr>
        <p:spPr>
          <a:xfrm>
            <a:off x="9700707" y="9539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타일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792A42-CB5B-4647-95C5-09AC9F875A52}"/>
              </a:ext>
            </a:extLst>
          </p:cNvPr>
          <p:cNvSpPr/>
          <p:nvPr/>
        </p:nvSpPr>
        <p:spPr>
          <a:xfrm>
            <a:off x="829993" y="1178397"/>
            <a:ext cx="6980612" cy="41827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7AEA11-5539-4216-A311-42AB8898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99" y="3121574"/>
            <a:ext cx="777322" cy="5391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91555D-41B5-4F76-AE1C-96A2AFBD0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9592707" y="1428759"/>
            <a:ext cx="601798" cy="5403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B88B41-4227-449A-9211-711C21798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41170" r="73220" b="18454"/>
          <a:stretch/>
        </p:blipFill>
        <p:spPr>
          <a:xfrm>
            <a:off x="8612319" y="2068199"/>
            <a:ext cx="613130" cy="5391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8C8D53-3380-436B-90DE-E37E4F42E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8" b="59624"/>
          <a:stretch/>
        </p:blipFill>
        <p:spPr>
          <a:xfrm>
            <a:off x="10554000" y="1428133"/>
            <a:ext cx="605414" cy="539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5D44D84-1702-4264-8AF9-398C3EC1F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9590829" y="2066992"/>
            <a:ext cx="601798" cy="5403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4E6B71-32B2-4806-8588-F3BAAF7A3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41170" r="73220" b="18454"/>
          <a:stretch/>
        </p:blipFill>
        <p:spPr>
          <a:xfrm flipH="1">
            <a:off x="10557616" y="2066364"/>
            <a:ext cx="601798" cy="5391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53098F-875A-47A5-A489-15089229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55820" y="3121574"/>
            <a:ext cx="777322" cy="5391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1F9B2FB-E058-4123-B40F-E1FC0BE32B55}"/>
              </a:ext>
            </a:extLst>
          </p:cNvPr>
          <p:cNvSpPr txBox="1"/>
          <p:nvPr/>
        </p:nvSpPr>
        <p:spPr>
          <a:xfrm>
            <a:off x="8399934" y="275473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배치 오브젝트</a:t>
            </a:r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19D1F-9B15-4302-9D56-BE8DE4EBE8B9}"/>
              </a:ext>
            </a:extLst>
          </p:cNvPr>
          <p:cNvSpPr txBox="1"/>
          <p:nvPr/>
        </p:nvSpPr>
        <p:spPr>
          <a:xfrm>
            <a:off x="3213626" y="80326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에디터 화면</a:t>
            </a:r>
            <a:endParaRPr lang="en-US" altLang="ko-KR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F897A6-3FBE-4BB0-AE25-4DFA8453CCC7}"/>
              </a:ext>
            </a:extLst>
          </p:cNvPr>
          <p:cNvCxnSpPr>
            <a:cxnSpLocks/>
          </p:cNvCxnSpPr>
          <p:nvPr/>
        </p:nvCxnSpPr>
        <p:spPr>
          <a:xfrm flipH="1" flipV="1">
            <a:off x="1414225" y="1178397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CD24ACD-ED16-4E51-9AFF-C505BF3493C3}"/>
              </a:ext>
            </a:extLst>
          </p:cNvPr>
          <p:cNvCxnSpPr>
            <a:cxnSpLocks/>
          </p:cNvCxnSpPr>
          <p:nvPr/>
        </p:nvCxnSpPr>
        <p:spPr>
          <a:xfrm>
            <a:off x="829993" y="4811547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EC38DD-6E2E-44D5-9511-D4D2805FCECD}"/>
              </a:ext>
            </a:extLst>
          </p:cNvPr>
          <p:cNvCxnSpPr>
            <a:cxnSpLocks/>
          </p:cNvCxnSpPr>
          <p:nvPr/>
        </p:nvCxnSpPr>
        <p:spPr>
          <a:xfrm flipH="1" flipV="1">
            <a:off x="2032161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CB953CE-98C2-4B0B-97B8-3B8864A0474C}"/>
              </a:ext>
            </a:extLst>
          </p:cNvPr>
          <p:cNvCxnSpPr>
            <a:cxnSpLocks/>
          </p:cNvCxnSpPr>
          <p:nvPr/>
        </p:nvCxnSpPr>
        <p:spPr>
          <a:xfrm flipH="1" flipV="1">
            <a:off x="2645291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A18E3-ECB7-4E90-AA79-E82D4F9F3E30}"/>
              </a:ext>
            </a:extLst>
          </p:cNvPr>
          <p:cNvCxnSpPr>
            <a:cxnSpLocks/>
          </p:cNvCxnSpPr>
          <p:nvPr/>
        </p:nvCxnSpPr>
        <p:spPr>
          <a:xfrm flipH="1" flipV="1">
            <a:off x="3263055" y="1178397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6C3B36-D82D-4B77-BCE5-A90E2F9795E2}"/>
              </a:ext>
            </a:extLst>
          </p:cNvPr>
          <p:cNvCxnSpPr>
            <a:cxnSpLocks/>
          </p:cNvCxnSpPr>
          <p:nvPr/>
        </p:nvCxnSpPr>
        <p:spPr>
          <a:xfrm flipH="1" flipV="1">
            <a:off x="3880991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F1111A-FB2A-4FBA-B874-8BAA363F3F56}"/>
              </a:ext>
            </a:extLst>
          </p:cNvPr>
          <p:cNvCxnSpPr>
            <a:cxnSpLocks/>
          </p:cNvCxnSpPr>
          <p:nvPr/>
        </p:nvCxnSpPr>
        <p:spPr>
          <a:xfrm flipH="1" flipV="1">
            <a:off x="4494121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A89992-D068-4EDA-9CDD-8F330712A8BB}"/>
              </a:ext>
            </a:extLst>
          </p:cNvPr>
          <p:cNvCxnSpPr>
            <a:cxnSpLocks/>
          </p:cNvCxnSpPr>
          <p:nvPr/>
        </p:nvCxnSpPr>
        <p:spPr>
          <a:xfrm flipH="1" flipV="1">
            <a:off x="5116691" y="1178397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C8CFDA-EFB0-4768-A44B-63970055FC43}"/>
              </a:ext>
            </a:extLst>
          </p:cNvPr>
          <p:cNvCxnSpPr>
            <a:cxnSpLocks/>
          </p:cNvCxnSpPr>
          <p:nvPr/>
        </p:nvCxnSpPr>
        <p:spPr>
          <a:xfrm flipH="1" flipV="1">
            <a:off x="5734627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B8E7CD-D48A-4E4E-8C6A-E17FB2D9AD2D}"/>
              </a:ext>
            </a:extLst>
          </p:cNvPr>
          <p:cNvCxnSpPr>
            <a:cxnSpLocks/>
          </p:cNvCxnSpPr>
          <p:nvPr/>
        </p:nvCxnSpPr>
        <p:spPr>
          <a:xfrm flipH="1" flipV="1">
            <a:off x="6347757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DAA6D5-BF81-4166-BBA7-A0D5077EC204}"/>
              </a:ext>
            </a:extLst>
          </p:cNvPr>
          <p:cNvCxnSpPr>
            <a:cxnSpLocks/>
          </p:cNvCxnSpPr>
          <p:nvPr/>
        </p:nvCxnSpPr>
        <p:spPr>
          <a:xfrm flipH="1" flipV="1">
            <a:off x="6965521" y="1178397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7B9AEFA-B6FC-48F0-820D-59556D02C51E}"/>
              </a:ext>
            </a:extLst>
          </p:cNvPr>
          <p:cNvCxnSpPr>
            <a:cxnSpLocks/>
          </p:cNvCxnSpPr>
          <p:nvPr/>
        </p:nvCxnSpPr>
        <p:spPr>
          <a:xfrm flipH="1" flipV="1">
            <a:off x="7583457" y="1185961"/>
            <a:ext cx="28898" cy="418279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6CC024B-6276-4E6F-9F77-87B9449D4A96}"/>
              </a:ext>
            </a:extLst>
          </p:cNvPr>
          <p:cNvCxnSpPr>
            <a:cxnSpLocks/>
          </p:cNvCxnSpPr>
          <p:nvPr/>
        </p:nvCxnSpPr>
        <p:spPr>
          <a:xfrm>
            <a:off x="829993" y="4271229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831B98FC-5211-4CB6-A8F3-09788C297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3" b="59534"/>
          <a:stretch/>
        </p:blipFill>
        <p:spPr>
          <a:xfrm>
            <a:off x="829993" y="4271229"/>
            <a:ext cx="613130" cy="540317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4B74DF8-A321-460A-A4B6-641B5227BC8D}"/>
              </a:ext>
            </a:extLst>
          </p:cNvPr>
          <p:cNvCxnSpPr>
            <a:cxnSpLocks/>
          </p:cNvCxnSpPr>
          <p:nvPr/>
        </p:nvCxnSpPr>
        <p:spPr>
          <a:xfrm>
            <a:off x="829993" y="3730820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F9539C7-EF9B-4F98-B072-0BB07A067535}"/>
              </a:ext>
            </a:extLst>
          </p:cNvPr>
          <p:cNvCxnSpPr>
            <a:cxnSpLocks/>
          </p:cNvCxnSpPr>
          <p:nvPr/>
        </p:nvCxnSpPr>
        <p:spPr>
          <a:xfrm>
            <a:off x="829993" y="3190502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138B6F-7CE4-45FA-BC07-17D0AA5FB252}"/>
              </a:ext>
            </a:extLst>
          </p:cNvPr>
          <p:cNvCxnSpPr>
            <a:cxnSpLocks/>
          </p:cNvCxnSpPr>
          <p:nvPr/>
        </p:nvCxnSpPr>
        <p:spPr>
          <a:xfrm>
            <a:off x="829993" y="2650095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9906BE-F337-4D49-825A-4F5071D65FB0}"/>
              </a:ext>
            </a:extLst>
          </p:cNvPr>
          <p:cNvCxnSpPr>
            <a:cxnSpLocks/>
          </p:cNvCxnSpPr>
          <p:nvPr/>
        </p:nvCxnSpPr>
        <p:spPr>
          <a:xfrm>
            <a:off x="827765" y="2090976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187808-C9E2-4425-AF06-3A6C1C4203F9}"/>
              </a:ext>
            </a:extLst>
          </p:cNvPr>
          <p:cNvCxnSpPr>
            <a:cxnSpLocks/>
          </p:cNvCxnSpPr>
          <p:nvPr/>
        </p:nvCxnSpPr>
        <p:spPr>
          <a:xfrm>
            <a:off x="829993" y="1525685"/>
            <a:ext cx="6980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A77CE7F1-03B3-4B06-A799-7E492A18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3" b="59534"/>
          <a:stretch/>
        </p:blipFill>
        <p:spPr>
          <a:xfrm>
            <a:off x="8616413" y="1444992"/>
            <a:ext cx="613130" cy="54031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E989A8E-13BD-4B37-9AE8-AFDF2504B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41170" r="73220" b="18454"/>
          <a:stretch/>
        </p:blipFill>
        <p:spPr>
          <a:xfrm>
            <a:off x="839013" y="4822084"/>
            <a:ext cx="613130" cy="53911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E3B3CDE-3A31-4BC9-8A5A-C121CE3F1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1459089" y="4828442"/>
            <a:ext cx="601798" cy="54031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128F426-48A4-4E68-AE3A-4D0B3403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2072219" y="4828442"/>
            <a:ext cx="601798" cy="54031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51C27E3-D897-4D35-AE88-76B0B139C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2678823" y="4818397"/>
            <a:ext cx="601798" cy="5403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9A06F96-90BA-4F5A-B853-76539F383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1456777" y="4285743"/>
            <a:ext cx="601798" cy="54031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2721100-7936-48FE-8C94-822C2F752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2063522" y="4286934"/>
            <a:ext cx="601798" cy="5403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56EA787-68CD-47D1-9328-05586BA64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2678671" y="4285743"/>
            <a:ext cx="601798" cy="54031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799780-C983-47F3-BDDC-641F60FD9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3301625" y="4285743"/>
            <a:ext cx="601798" cy="5403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BE5ACFF-F5E4-4426-905B-41361EABE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3925790" y="4276889"/>
            <a:ext cx="601798" cy="54031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53243DB-2CEE-4B9D-A332-BA0D84CAB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4532535" y="4278080"/>
            <a:ext cx="601798" cy="54031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8DF9F5A-8C6C-464C-9C25-84FEDC938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5149299" y="4278801"/>
            <a:ext cx="601798" cy="54031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7799A59-7922-4056-B973-B1435123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5773464" y="4269947"/>
            <a:ext cx="601798" cy="54031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0202901-A177-4CE8-B943-FD526F908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6380209" y="4271138"/>
            <a:ext cx="601798" cy="54031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7029DCA-BA90-452E-93C5-8205075AE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3316981" y="4819637"/>
            <a:ext cx="601798" cy="54031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80C051D-8EAE-4272-9C5D-9FCD7E05D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3930111" y="4819637"/>
            <a:ext cx="601798" cy="54031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56325FA-E228-4974-AD97-CB723FFF8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4536715" y="4809592"/>
            <a:ext cx="601798" cy="54031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42D9936-2CFA-4D04-8442-1DF3CCA71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5148795" y="4819118"/>
            <a:ext cx="601798" cy="54031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E6019F4-C2B1-4036-ADB6-0E4CA2F31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5761925" y="4819118"/>
            <a:ext cx="601798" cy="540317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5D5B2AE-912E-497E-92F6-D0AF02AB6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9" t="42556" r="48701" b="16978"/>
          <a:stretch/>
        </p:blipFill>
        <p:spPr>
          <a:xfrm>
            <a:off x="6385452" y="4813995"/>
            <a:ext cx="601798" cy="54031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F4E4FAA-5962-493C-8060-0618F59B0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41170" r="73220" b="18454"/>
          <a:stretch/>
        </p:blipFill>
        <p:spPr>
          <a:xfrm flipH="1">
            <a:off x="6996108" y="4816487"/>
            <a:ext cx="601798" cy="53911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B76FC69-2895-4261-9C88-5AE7E1544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8" b="59624"/>
          <a:stretch/>
        </p:blipFill>
        <p:spPr>
          <a:xfrm>
            <a:off x="6992492" y="4267498"/>
            <a:ext cx="605414" cy="53911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030E2F11-D888-407F-9998-E9F3B7454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5139359" y="2655125"/>
            <a:ext cx="601798" cy="54031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2EB8995-EB0F-47CB-9E2A-80C30F3E2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4" t="-1" r="49026" b="59535"/>
          <a:stretch/>
        </p:blipFill>
        <p:spPr>
          <a:xfrm>
            <a:off x="5763525" y="2670270"/>
            <a:ext cx="601798" cy="540317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2B100D4-DF8F-4A38-A67B-832C5669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3" y="3028973"/>
            <a:ext cx="777322" cy="5391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2FE855-27B7-468A-8E11-FFF0609F81B1}"/>
              </a:ext>
            </a:extLst>
          </p:cNvPr>
          <p:cNvSpPr txBox="1"/>
          <p:nvPr/>
        </p:nvSpPr>
        <p:spPr>
          <a:xfrm>
            <a:off x="10765699" y="270304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몬스터</a:t>
            </a:r>
            <a:endParaRPr lang="en-US" altLang="ko-KR" sz="1600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60B9D1C-CC28-4968-BA3B-13A8E0A5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56707" y="3093284"/>
            <a:ext cx="601798" cy="69582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2ACC6C1-7B9C-4A0C-8096-81C1AAC6C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30148" y="3558506"/>
            <a:ext cx="601798" cy="6958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16AC70E-FE4E-4AEE-8A92-9759187FE0A0}"/>
              </a:ext>
            </a:extLst>
          </p:cNvPr>
          <p:cNvSpPr txBox="1"/>
          <p:nvPr/>
        </p:nvSpPr>
        <p:spPr>
          <a:xfrm>
            <a:off x="827765" y="5462990"/>
            <a:ext cx="6429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타일은 에디터의 그리드에 맞춰 넣을 수 있게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배치 오브젝트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몬스터는 그리드를 맞추지 않아도 배치할 수 있게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Starting point</a:t>
            </a:r>
            <a:r>
              <a:rPr lang="ko-KR" altLang="en-US" sz="1600" dirty="0"/>
              <a:t>는 해당 </a:t>
            </a:r>
            <a:r>
              <a:rPr lang="en-US" altLang="ko-KR" sz="1600" dirty="0"/>
              <a:t>Scene</a:t>
            </a:r>
            <a:r>
              <a:rPr lang="ko-KR" altLang="en-US" sz="1600" dirty="0"/>
              <a:t>에서 플레이어 캐릭터의 시작 지점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스테이지 전환 트리거</a:t>
            </a:r>
            <a:br>
              <a:rPr lang="en-US" altLang="ko-KR" sz="1600" dirty="0"/>
            </a:br>
            <a:r>
              <a:rPr lang="en-US" altLang="ko-KR" sz="1600" dirty="0"/>
              <a:t> : Scene</a:t>
            </a:r>
            <a:r>
              <a:rPr lang="ko-KR" altLang="en-US" sz="1600" dirty="0"/>
              <a:t>에 적이 없다면 밟을 때 다음 </a:t>
            </a:r>
            <a:r>
              <a:rPr lang="ko-KR" altLang="en-US" sz="1600" dirty="0" err="1"/>
              <a:t>씬으로</a:t>
            </a:r>
            <a:r>
              <a:rPr lang="ko-KR" altLang="en-US" sz="1600" dirty="0"/>
              <a:t> 넘김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DEB4E7-0D74-4F27-BD3F-EAA6DE457D6A}"/>
              </a:ext>
            </a:extLst>
          </p:cNvPr>
          <p:cNvSpPr txBox="1"/>
          <p:nvPr/>
        </p:nvSpPr>
        <p:spPr>
          <a:xfrm>
            <a:off x="8399934" y="3973750"/>
            <a:ext cx="1454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Starting Point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6A441B-C5CF-4249-924B-A22A7992797F}"/>
              </a:ext>
            </a:extLst>
          </p:cNvPr>
          <p:cNvSpPr txBox="1"/>
          <p:nvPr/>
        </p:nvSpPr>
        <p:spPr>
          <a:xfrm>
            <a:off x="10430131" y="3928882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스테이지 전환</a:t>
            </a:r>
            <a:endParaRPr lang="en-US" altLang="ko-KR" sz="1600" dirty="0"/>
          </a:p>
          <a:p>
            <a:r>
              <a:rPr lang="ko-KR" altLang="en-US" sz="1600" dirty="0"/>
              <a:t>트리거</a:t>
            </a:r>
            <a:endParaRPr lang="en-US" altLang="ko-KR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177B9DB-1D69-4AAE-8705-3B105851C9F5}"/>
              </a:ext>
            </a:extLst>
          </p:cNvPr>
          <p:cNvSpPr/>
          <p:nvPr/>
        </p:nvSpPr>
        <p:spPr>
          <a:xfrm>
            <a:off x="8918884" y="4513657"/>
            <a:ext cx="420425" cy="5847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BF7561-B0CC-4F2C-AD2E-4E21439617A6}"/>
              </a:ext>
            </a:extLst>
          </p:cNvPr>
          <p:cNvSpPr/>
          <p:nvPr/>
        </p:nvSpPr>
        <p:spPr>
          <a:xfrm>
            <a:off x="11053913" y="4513656"/>
            <a:ext cx="404592" cy="58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FFBDB44-0146-4516-BB18-5979B49CB7B4}"/>
              </a:ext>
            </a:extLst>
          </p:cNvPr>
          <p:cNvSpPr/>
          <p:nvPr/>
        </p:nvSpPr>
        <p:spPr>
          <a:xfrm>
            <a:off x="1604467" y="3667071"/>
            <a:ext cx="420425" cy="5847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077C6F-79B9-4DE0-AB50-50790A19F33F}"/>
              </a:ext>
            </a:extLst>
          </p:cNvPr>
          <p:cNvSpPr/>
          <p:nvPr/>
        </p:nvSpPr>
        <p:spPr>
          <a:xfrm>
            <a:off x="6880870" y="3658318"/>
            <a:ext cx="404592" cy="58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4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A061445-670C-46F0-B177-7EF82C7E9071}"/>
              </a:ext>
            </a:extLst>
          </p:cNvPr>
          <p:cNvSpPr txBox="1"/>
          <p:nvPr/>
        </p:nvSpPr>
        <p:spPr>
          <a:xfrm>
            <a:off x="760685" y="294391"/>
            <a:ext cx="909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Sprite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Animation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9071-8098-4B50-8310-4676C46AF5B8}"/>
              </a:ext>
            </a:extLst>
          </p:cNvPr>
          <p:cNvSpPr txBox="1"/>
          <p:nvPr/>
        </p:nvSpPr>
        <p:spPr>
          <a:xfrm>
            <a:off x="849462" y="1164737"/>
            <a:ext cx="5686365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각 </a:t>
            </a:r>
            <a:r>
              <a:rPr lang="en-US" altLang="ko-KR" sz="1600" dirty="0"/>
              <a:t>Sprite</a:t>
            </a:r>
            <a:r>
              <a:rPr lang="ko-KR" altLang="en-US" sz="1600" dirty="0"/>
              <a:t>를 애니메이션 클립화 하는 기능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애니메이션 클립이</a:t>
            </a:r>
            <a:r>
              <a:rPr lang="en-US" altLang="ko-KR" sz="1600" dirty="0"/>
              <a:t> </a:t>
            </a:r>
            <a:r>
              <a:rPr lang="ko-KR" altLang="en-US" sz="1600" dirty="0"/>
              <a:t>재생될 때 </a:t>
            </a:r>
            <a:r>
              <a:rPr lang="en-US" altLang="ko-KR" sz="1600" dirty="0"/>
              <a:t>Event Key</a:t>
            </a:r>
            <a:r>
              <a:rPr lang="ko-KR" altLang="en-US" sz="1600" dirty="0"/>
              <a:t>를 통해</a:t>
            </a:r>
            <a:br>
              <a:rPr lang="en-US" altLang="ko-KR" sz="1600" dirty="0"/>
            </a:br>
            <a:r>
              <a:rPr lang="ko-KR" altLang="en-US" sz="1600" dirty="0"/>
              <a:t>특정 지점에서 함수를 실행시키는 기능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Event Key</a:t>
            </a:r>
            <a:r>
              <a:rPr lang="ko-KR" altLang="en-US" sz="1600" b="1" dirty="0"/>
              <a:t>를 통해 실행될 수 있는 요소들은 다음과 같다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조건을 통한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물리체</a:t>
            </a:r>
            <a:r>
              <a:rPr lang="ko-KR" altLang="en-US" sz="1600" dirty="0"/>
              <a:t> 이동 </a:t>
            </a:r>
            <a:r>
              <a:rPr lang="en-US" altLang="ko-KR" sz="1600" dirty="0"/>
              <a:t>(</a:t>
            </a:r>
            <a:r>
              <a:rPr lang="ko-KR" altLang="en-US" sz="1600" dirty="0"/>
              <a:t>자기 자신</a:t>
            </a:r>
            <a:r>
              <a:rPr lang="en-US" altLang="ko-KR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조건을 통한</a:t>
            </a:r>
            <a:r>
              <a:rPr lang="en-US" altLang="ko-KR" sz="1600" dirty="0"/>
              <a:t>) </a:t>
            </a:r>
            <a:r>
              <a:rPr lang="ko-KR" altLang="en-US" sz="1600" dirty="0"/>
              <a:t>효과음 재생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조건을 통한</a:t>
            </a:r>
            <a:r>
              <a:rPr lang="en-US" altLang="ko-KR" sz="1600" dirty="0"/>
              <a:t>) </a:t>
            </a:r>
            <a:r>
              <a:rPr lang="ko-KR" altLang="en-US" sz="1600" dirty="0"/>
              <a:t>타격 </a:t>
            </a:r>
            <a:r>
              <a:rPr lang="en-US" altLang="ko-KR" sz="1600" dirty="0"/>
              <a:t>Box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(</a:t>
            </a:r>
            <a:r>
              <a:rPr lang="ko-KR" altLang="en-US" sz="1600" dirty="0"/>
              <a:t>조건을 통한</a:t>
            </a:r>
            <a:r>
              <a:rPr lang="en-US" altLang="ko-KR" sz="1600" dirty="0"/>
              <a:t>) </a:t>
            </a:r>
            <a:r>
              <a:rPr lang="ko-KR" altLang="en-US" sz="1600" dirty="0"/>
              <a:t>타격 효과 발생</a:t>
            </a:r>
            <a:endParaRPr lang="en-US" altLang="ko-KR" sz="1600" dirty="0"/>
          </a:p>
          <a:p>
            <a:pPr lvl="2"/>
            <a:r>
              <a:rPr lang="en-US" altLang="ko-KR" sz="1400" dirty="0"/>
              <a:t>: </a:t>
            </a:r>
            <a:r>
              <a:rPr lang="ko-KR" altLang="en-US" sz="1400" dirty="0"/>
              <a:t>몬스터를 지정된 수치 만큼 밀어냄</a:t>
            </a:r>
            <a:endParaRPr lang="en-US" altLang="ko-KR" sz="1400" dirty="0"/>
          </a:p>
          <a:p>
            <a:pPr lvl="2"/>
            <a:r>
              <a:rPr lang="en-US" altLang="ko-KR" sz="1400" dirty="0"/>
              <a:t>: </a:t>
            </a:r>
            <a:r>
              <a:rPr lang="ko-KR" altLang="en-US" sz="1400" dirty="0"/>
              <a:t>몬스터를 지정된 위치로 </a:t>
            </a:r>
            <a:r>
              <a:rPr lang="ko-KR" altLang="en-US" sz="1400" dirty="0" err="1"/>
              <a:t>당겨옴</a:t>
            </a:r>
            <a:endParaRPr lang="en-US" altLang="ko-KR" sz="1400" dirty="0"/>
          </a:p>
          <a:p>
            <a:pPr lvl="2"/>
            <a:r>
              <a:rPr lang="en-US" altLang="ko-KR" sz="1400" dirty="0"/>
              <a:t>: </a:t>
            </a:r>
            <a:r>
              <a:rPr lang="ko-KR" altLang="en-US" sz="1400" dirty="0"/>
              <a:t>적이 </a:t>
            </a:r>
            <a:r>
              <a:rPr lang="ko-KR" altLang="en-US" sz="1400" dirty="0" err="1"/>
              <a:t>타격되면</a:t>
            </a:r>
            <a:r>
              <a:rPr lang="ko-KR" altLang="en-US" sz="1400" dirty="0"/>
              <a:t> 지정된 수치만큼 카메라 </a:t>
            </a:r>
            <a:r>
              <a:rPr lang="ko-KR" altLang="en-US" sz="1400" dirty="0" err="1"/>
              <a:t>쉐이킹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위에 표시한 조건의 경우</a:t>
            </a:r>
            <a:endParaRPr lang="en-US" altLang="ko-KR" sz="1600" b="1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지정된 키 입력 여부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타격 성공 여부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지정된 </a:t>
            </a:r>
            <a:r>
              <a:rPr lang="en-US" altLang="ko-KR" sz="1600" dirty="0"/>
              <a:t>Frame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11395-EBB8-44A6-9DA8-5C5041EA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57" y="2161280"/>
            <a:ext cx="579494" cy="591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2803D0-6706-43AE-BE57-999BC64F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36" y="2159500"/>
            <a:ext cx="940279" cy="5935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36047F-0310-4F36-B407-55B302D1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400" y="2159500"/>
            <a:ext cx="940279" cy="58877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7E1A3AA-D8D4-49B0-8A05-0018FAD1BBD3}"/>
              </a:ext>
            </a:extLst>
          </p:cNvPr>
          <p:cNvSpPr/>
          <p:nvPr/>
        </p:nvSpPr>
        <p:spPr>
          <a:xfrm>
            <a:off x="7476057" y="1866073"/>
            <a:ext cx="3297622" cy="946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206C1-B7D1-48A0-9056-CA54540A6E9F}"/>
              </a:ext>
            </a:extLst>
          </p:cNvPr>
          <p:cNvSpPr txBox="1"/>
          <p:nvPr/>
        </p:nvSpPr>
        <p:spPr>
          <a:xfrm flipH="1">
            <a:off x="8545812" y="1475336"/>
            <a:ext cx="143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애니메이션 클립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6675E2-FA0F-404A-96E4-9A1A71B1531D}"/>
              </a:ext>
            </a:extLst>
          </p:cNvPr>
          <p:cNvSpPr/>
          <p:nvPr/>
        </p:nvSpPr>
        <p:spPr>
          <a:xfrm>
            <a:off x="9544108" y="1913410"/>
            <a:ext cx="53266" cy="24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34FB19-2EDF-4EFD-A0A4-88CB1D2EA6A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570741" y="2159500"/>
            <a:ext cx="0" cy="81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C41F23-4FC6-41DE-A2DC-5B822F6FBA6C}"/>
              </a:ext>
            </a:extLst>
          </p:cNvPr>
          <p:cNvSpPr txBox="1"/>
          <p:nvPr/>
        </p:nvSpPr>
        <p:spPr>
          <a:xfrm>
            <a:off x="9073980" y="2974019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“Event key”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1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152CFD-7D74-4840-9C93-BB587843B8E5}"/>
              </a:ext>
            </a:extLst>
          </p:cNvPr>
          <p:cNvSpPr/>
          <p:nvPr/>
        </p:nvSpPr>
        <p:spPr>
          <a:xfrm>
            <a:off x="2207568" y="1484784"/>
            <a:ext cx="7776864" cy="38884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지속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5091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530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KOCCA20</dc:creator>
  <cp:lastModifiedBy>KOCCA20</cp:lastModifiedBy>
  <cp:revision>39</cp:revision>
  <dcterms:created xsi:type="dcterms:W3CDTF">2022-02-07T04:19:35Z</dcterms:created>
  <dcterms:modified xsi:type="dcterms:W3CDTF">2022-02-10T11:58:30Z</dcterms:modified>
</cp:coreProperties>
</file>