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1FC9-BE1C-4834-8DFD-1239F380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7A150D-6156-440E-8BB1-8C71DC2B7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DB71C-DE4D-415E-929E-7FAD580E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8CD7E-5E72-45AC-8C53-FA3E155A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F4EA7-E54C-40E6-9160-F39BCD3F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3A7B6-92D8-4DA4-AD15-C466A657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E5652-41F6-459A-9078-58E2ACAE7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9E483-5771-4F85-8506-722BBDD4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3305D-1081-4A1E-97AF-C0E11356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6AF29-2B9E-42E8-ADC3-9DFDD905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FC1BE3-593D-4C06-B172-CD7DAA83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21DB38-7190-4B79-8417-D297BEE3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2FB01-80EE-44B9-87BD-0598AD6D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7D5E6-EB6E-4691-BF94-EF47ED3F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B955E-F5E3-451F-A43F-5508BB16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3FFF-5292-455E-9988-C79815EA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F84E8-ECA3-4B2D-A1AF-76F3D74B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F3FD8-47B5-4F73-8F21-C5E63EBB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DBF5B-7776-4BEC-8556-58CA4BD1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FEB45-B203-409E-A574-5FC4FF05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1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2E0E-3440-415C-868D-0C958CD2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F2786-DC1D-4ABC-9527-73483942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1BD72-33F0-416D-B4A5-8C713CAD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B05FC-757A-4643-BEAD-F534E0CE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B319E-6DE3-4930-A546-D9510722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3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4AA2-205B-49C6-800E-9287B708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3C4EE-51A9-40AE-9D90-6EF785E33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3D4820-DB30-41C2-95AF-7EBB025B1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B1CC2-497B-49AD-83AA-66869693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06DA2-77AC-4C45-9241-FBA8EFC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E4461-D74E-4EC8-83D4-594A8D78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B75D4-BC6F-437B-91D3-6129F9AC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C48F3-EAD7-4679-90AD-CD58CD43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7DB19-83DF-4C04-ADC8-A7FD43542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6AE91-0E64-430C-83C2-76610DBD5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7D28B9-4F22-498B-AAA1-7377D6DF3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45E5BE-4B80-48A7-A7C6-AE1113DC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349002-B5BB-4E77-989D-CC7A6201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732D25-5FD2-4DA1-8739-DF94DA35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6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22961-FB6F-415B-BAFB-80ABFB2C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B2D01-BFB6-4F9D-BD1F-C6103F81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C0FF23-11D7-41BA-A34D-0CB04ED3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ACD5B9-E22C-4FE8-91F6-0F15535E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5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87DF1D-57B9-4F13-8334-E2A7B5B4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DCA0D-8507-460D-A4DB-AEF053B2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67D90-B8CA-48B3-8A94-0DE627B1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2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A9BDA-53F0-40E0-A14B-D75B035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2AA5B-970D-4BDF-AE4C-60E56076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3AB2FB-4936-4A0A-8089-0B0D4AB8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38140-7E3C-44D6-BE55-0BF91CF4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84C68-A022-43CE-BD9D-FC134BF9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5709F-B2A6-4358-A518-CD4E008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0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D677C-E9F9-4A34-A26E-9FE03790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A848CF-8CAE-42A5-9B07-EC7957FC4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89036-F35C-475F-905B-6C149726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70E17-D4BE-4A34-ABF4-BCF80B88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B3902-1418-4631-BE30-2D2CABDC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6BE41-7E21-47DF-ACAB-4F8DEC67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4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F94224-2E32-41E8-929C-CC3DEB98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4E9E9-225E-4373-90C7-8DB7B44D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D83A0-019A-497F-889F-610A7057A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8E84-CB0D-4867-9132-FB91106519F9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13BD3-BC96-4AD8-A5AC-77367D1B0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0A398-0E4E-43E1-89B6-69534E35C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4E63-5087-469C-8725-FDEC9F3D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4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5728B8-6B61-4142-B650-5AC52C95F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t="4374" r="15631" b="44087"/>
          <a:stretch/>
        </p:blipFill>
        <p:spPr>
          <a:xfrm>
            <a:off x="4321729" y="1861024"/>
            <a:ext cx="3380762" cy="1391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BEBCE-34BA-4A7B-9520-BA9D3F01A69F}"/>
              </a:ext>
            </a:extLst>
          </p:cNvPr>
          <p:cNvSpPr txBox="1"/>
          <p:nvPr/>
        </p:nvSpPr>
        <p:spPr>
          <a:xfrm>
            <a:off x="4786988" y="3435670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상세배치도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4F00C7-8AE1-4BED-A37F-E502804354D8}"/>
              </a:ext>
            </a:extLst>
          </p:cNvPr>
          <p:cNvCxnSpPr>
            <a:cxnSpLocks/>
          </p:cNvCxnSpPr>
          <p:nvPr/>
        </p:nvCxnSpPr>
        <p:spPr>
          <a:xfrm>
            <a:off x="4711817" y="4082001"/>
            <a:ext cx="276836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6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식물이(가) 표시된 사진&#10;&#10;자동 생성된 설명">
            <a:extLst>
              <a:ext uri="{FF2B5EF4-FFF2-40B4-BE49-F238E27FC236}">
                <a16:creationId xmlns:a16="http://schemas.microsoft.com/office/drawing/2014/main" id="{4E2C6E1A-5783-4B70-BCC0-ACE5F9ACB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16" y="151003"/>
            <a:ext cx="9353723" cy="6493078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0530B02C-B34A-491E-9D46-F86423911593}"/>
              </a:ext>
            </a:extLst>
          </p:cNvPr>
          <p:cNvSpPr/>
          <p:nvPr/>
        </p:nvSpPr>
        <p:spPr>
          <a:xfrm>
            <a:off x="2197916" y="151003"/>
            <a:ext cx="9353723" cy="6493078"/>
          </a:xfrm>
          <a:prstGeom prst="frame">
            <a:avLst>
              <a:gd name="adj1" fmla="val 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9F1369-536A-41A8-8F6B-62D6B6856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9" t="6819" r="9048" b="45719"/>
          <a:stretch/>
        </p:blipFill>
        <p:spPr>
          <a:xfrm>
            <a:off x="4718106" y="1007153"/>
            <a:ext cx="4668475" cy="162503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6BB421-122B-4F2D-A1F9-8AB330BBAC4F}"/>
              </a:ext>
            </a:extLst>
          </p:cNvPr>
          <p:cNvSpPr/>
          <p:nvPr/>
        </p:nvSpPr>
        <p:spPr>
          <a:xfrm>
            <a:off x="6095999" y="3429000"/>
            <a:ext cx="1912690" cy="4781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게임시작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1A88D3-C51C-49CF-A32D-5C7998FE98EA}"/>
              </a:ext>
            </a:extLst>
          </p:cNvPr>
          <p:cNvSpPr/>
          <p:nvPr/>
        </p:nvSpPr>
        <p:spPr>
          <a:xfrm>
            <a:off x="6095999" y="4120155"/>
            <a:ext cx="1912690" cy="4781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훈련장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569801-BDD6-4A9E-B7B1-6FF72E3E10AA}"/>
              </a:ext>
            </a:extLst>
          </p:cNvPr>
          <p:cNvSpPr/>
          <p:nvPr/>
        </p:nvSpPr>
        <p:spPr>
          <a:xfrm>
            <a:off x="6096000" y="5500804"/>
            <a:ext cx="1912690" cy="4781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게임종료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BBA1339-3CB4-49B1-B68C-D24F8517751D}"/>
              </a:ext>
            </a:extLst>
          </p:cNvPr>
          <p:cNvSpPr/>
          <p:nvPr/>
        </p:nvSpPr>
        <p:spPr>
          <a:xfrm>
            <a:off x="67111" y="3058836"/>
            <a:ext cx="2055302" cy="740328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타이틀씬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4DDA1F0-9C91-4F70-819E-A40BA9B92396}"/>
              </a:ext>
            </a:extLst>
          </p:cNvPr>
          <p:cNvSpPr/>
          <p:nvPr/>
        </p:nvSpPr>
        <p:spPr>
          <a:xfrm>
            <a:off x="6095999" y="4809649"/>
            <a:ext cx="1912690" cy="4781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크레딧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D63D324-8ECD-4F76-9B0F-BCB2A58AB0F2}"/>
              </a:ext>
            </a:extLst>
          </p:cNvPr>
          <p:cNvSpPr/>
          <p:nvPr/>
        </p:nvSpPr>
        <p:spPr>
          <a:xfrm>
            <a:off x="5359400" y="3429000"/>
            <a:ext cx="516467" cy="47817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6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A87181-792D-4D99-8CB1-EFD140CEA798}"/>
              </a:ext>
            </a:extLst>
          </p:cNvPr>
          <p:cNvSpPr/>
          <p:nvPr/>
        </p:nvSpPr>
        <p:spPr>
          <a:xfrm>
            <a:off x="310392" y="214968"/>
            <a:ext cx="2055302" cy="740328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인게임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배치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613E63-80FA-4EDA-9DEF-FAF1DCD6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9" y="1090976"/>
            <a:ext cx="11271561" cy="56760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2A117B-E883-4E2F-A2C2-74C9B1C84E4B}"/>
              </a:ext>
            </a:extLst>
          </p:cNvPr>
          <p:cNvSpPr/>
          <p:nvPr/>
        </p:nvSpPr>
        <p:spPr>
          <a:xfrm>
            <a:off x="645953" y="4848836"/>
            <a:ext cx="2534085" cy="17941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BBE801-56FE-48E2-B6E2-40328C1222A7}"/>
              </a:ext>
            </a:extLst>
          </p:cNvPr>
          <p:cNvSpPr/>
          <p:nvPr/>
        </p:nvSpPr>
        <p:spPr>
          <a:xfrm>
            <a:off x="862542" y="4963028"/>
            <a:ext cx="2111737" cy="3999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DDBF78-858F-4CB1-B350-FBB6FAF310F3}"/>
              </a:ext>
            </a:extLst>
          </p:cNvPr>
          <p:cNvSpPr/>
          <p:nvPr/>
        </p:nvSpPr>
        <p:spPr>
          <a:xfrm>
            <a:off x="862542" y="5362968"/>
            <a:ext cx="2111737" cy="3999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7B68AF-13D1-4FCB-A407-9AAE96C35105}"/>
              </a:ext>
            </a:extLst>
          </p:cNvPr>
          <p:cNvSpPr/>
          <p:nvPr/>
        </p:nvSpPr>
        <p:spPr>
          <a:xfrm>
            <a:off x="862542" y="5762908"/>
            <a:ext cx="2111737" cy="3999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EA329C-610D-4AC4-AB51-7B709D0BE283}"/>
              </a:ext>
            </a:extLst>
          </p:cNvPr>
          <p:cNvSpPr/>
          <p:nvPr/>
        </p:nvSpPr>
        <p:spPr>
          <a:xfrm>
            <a:off x="862542" y="6162848"/>
            <a:ext cx="2111737" cy="3999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CC470-365D-4066-86BC-AB44F78399F2}"/>
              </a:ext>
            </a:extLst>
          </p:cNvPr>
          <p:cNvSpPr txBox="1"/>
          <p:nvPr/>
        </p:nvSpPr>
        <p:spPr>
          <a:xfrm>
            <a:off x="932857" y="5045895"/>
            <a:ext cx="877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  <a:ea typeface="배달의민족 주아" panose="02020603020101020101" pitchFamily="18" charset="-127"/>
              </a:rPr>
              <a:t>→ → </a:t>
            </a:r>
            <a:r>
              <a:rPr lang="en-US" altLang="ko-KR" sz="1100">
                <a:latin typeface="+mj-lt"/>
                <a:ea typeface="배달의민족 주아" panose="02020603020101020101" pitchFamily="18" charset="-127"/>
              </a:rPr>
              <a:t>Z</a:t>
            </a:r>
            <a:endParaRPr lang="ko-KR" altLang="en-US" sz="1100">
              <a:latin typeface="+mj-lt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416372-4C03-4CBD-8407-FEBB77115CD6}"/>
              </a:ext>
            </a:extLst>
          </p:cNvPr>
          <p:cNvCxnSpPr>
            <a:cxnSpLocks/>
          </p:cNvCxnSpPr>
          <p:nvPr/>
        </p:nvCxnSpPr>
        <p:spPr>
          <a:xfrm>
            <a:off x="1696407" y="4963028"/>
            <a:ext cx="0" cy="3999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57C6ED-50A8-4689-AADA-3FB8F4CA6A41}"/>
              </a:ext>
            </a:extLst>
          </p:cNvPr>
          <p:cNvSpPr txBox="1"/>
          <p:nvPr/>
        </p:nvSpPr>
        <p:spPr>
          <a:xfrm>
            <a:off x="1783042" y="5031578"/>
            <a:ext cx="1841003" cy="26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차지슬래시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E9175-3D22-44D2-ACCF-47818A182057}"/>
              </a:ext>
            </a:extLst>
          </p:cNvPr>
          <p:cNvSpPr txBox="1"/>
          <p:nvPr/>
        </p:nvSpPr>
        <p:spPr>
          <a:xfrm>
            <a:off x="905859" y="5417698"/>
            <a:ext cx="877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  <a:ea typeface="배달의민족 주아" panose="02020603020101020101" pitchFamily="18" charset="-127"/>
              </a:rPr>
              <a:t>←↓→</a:t>
            </a:r>
            <a:r>
              <a:rPr lang="en-US" altLang="ko-KR" sz="1100">
                <a:latin typeface="+mj-lt"/>
                <a:ea typeface="배달의민족 주아" panose="02020603020101020101" pitchFamily="18" charset="-127"/>
              </a:rPr>
              <a:t>Z</a:t>
            </a:r>
            <a:endParaRPr lang="ko-KR" altLang="en-US" sz="1100">
              <a:latin typeface="+mj-lt"/>
              <a:ea typeface="배달의민족 주아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E863A0-C8F3-4003-A5D3-A9C265EA91D7}"/>
              </a:ext>
            </a:extLst>
          </p:cNvPr>
          <p:cNvCxnSpPr>
            <a:cxnSpLocks/>
          </p:cNvCxnSpPr>
          <p:nvPr/>
        </p:nvCxnSpPr>
        <p:spPr>
          <a:xfrm>
            <a:off x="1696407" y="5362968"/>
            <a:ext cx="0" cy="3999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B7CC5D-54BD-4D8E-8FCC-02297A0E339C}"/>
              </a:ext>
            </a:extLst>
          </p:cNvPr>
          <p:cNvSpPr txBox="1"/>
          <p:nvPr/>
        </p:nvSpPr>
        <p:spPr>
          <a:xfrm>
            <a:off x="1783042" y="5431518"/>
            <a:ext cx="1841003" cy="26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캐넌디바이더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47CED47-E46C-461D-9FB8-373BB8A30301}"/>
              </a:ext>
            </a:extLst>
          </p:cNvPr>
          <p:cNvSpPr/>
          <p:nvPr/>
        </p:nvSpPr>
        <p:spPr>
          <a:xfrm>
            <a:off x="1624160" y="1679178"/>
            <a:ext cx="2292989" cy="445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8FD0896-5481-4760-BF4A-93CCD88DE91C}"/>
              </a:ext>
            </a:extLst>
          </p:cNvPr>
          <p:cNvSpPr/>
          <p:nvPr/>
        </p:nvSpPr>
        <p:spPr>
          <a:xfrm>
            <a:off x="1624159" y="1679178"/>
            <a:ext cx="1681103" cy="4455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5BD9D8-1449-4B02-A103-40E01E5B88C2}"/>
              </a:ext>
            </a:extLst>
          </p:cNvPr>
          <p:cNvSpPr/>
          <p:nvPr/>
        </p:nvSpPr>
        <p:spPr>
          <a:xfrm>
            <a:off x="777279" y="1355236"/>
            <a:ext cx="1093466" cy="1093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초상화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46ABC5-008A-4E6A-A703-1912F9EC844A}"/>
              </a:ext>
            </a:extLst>
          </p:cNvPr>
          <p:cNvSpPr txBox="1"/>
          <p:nvPr/>
        </p:nvSpPr>
        <p:spPr>
          <a:xfrm>
            <a:off x="2365694" y="1698084"/>
            <a:ext cx="124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70/100</a:t>
            </a:r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8F5A364-DFFB-4FFD-BAD3-CD44CA6478CA}"/>
              </a:ext>
            </a:extLst>
          </p:cNvPr>
          <p:cNvSpPr/>
          <p:nvPr/>
        </p:nvSpPr>
        <p:spPr>
          <a:xfrm>
            <a:off x="4148127" y="5473463"/>
            <a:ext cx="591653" cy="1328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BE8C26-CFF2-44B3-B447-30D5808E75FD}"/>
              </a:ext>
            </a:extLst>
          </p:cNvPr>
          <p:cNvSpPr/>
          <p:nvPr/>
        </p:nvSpPr>
        <p:spPr>
          <a:xfrm>
            <a:off x="5381309" y="5374535"/>
            <a:ext cx="591653" cy="1328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1A2B434-56DD-4739-947F-6554805567BB}"/>
              </a:ext>
            </a:extLst>
          </p:cNvPr>
          <p:cNvSpPr/>
          <p:nvPr/>
        </p:nvSpPr>
        <p:spPr>
          <a:xfrm>
            <a:off x="5972962" y="5519663"/>
            <a:ext cx="591653" cy="1328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8A16E0C-7FF7-4A01-B619-5087C7A40AF0}"/>
              </a:ext>
            </a:extLst>
          </p:cNvPr>
          <p:cNvSpPr/>
          <p:nvPr/>
        </p:nvSpPr>
        <p:spPr>
          <a:xfrm>
            <a:off x="6938079" y="4848836"/>
            <a:ext cx="591653" cy="1328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6A74B65-4ED3-43C6-8706-E18BBF4380D0}"/>
              </a:ext>
            </a:extLst>
          </p:cNvPr>
          <p:cNvSpPr/>
          <p:nvPr/>
        </p:nvSpPr>
        <p:spPr>
          <a:xfrm>
            <a:off x="7964891" y="5408645"/>
            <a:ext cx="591653" cy="1328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액자 49">
            <a:extLst>
              <a:ext uri="{FF2B5EF4-FFF2-40B4-BE49-F238E27FC236}">
                <a16:creationId xmlns:a16="http://schemas.microsoft.com/office/drawing/2014/main" id="{3981A551-BC33-4FCA-942C-A6E4BCEB0441}"/>
              </a:ext>
            </a:extLst>
          </p:cNvPr>
          <p:cNvSpPr/>
          <p:nvPr/>
        </p:nvSpPr>
        <p:spPr>
          <a:xfrm>
            <a:off x="3917149" y="4741630"/>
            <a:ext cx="5184906" cy="1057014"/>
          </a:xfrm>
          <a:prstGeom prst="frame">
            <a:avLst>
              <a:gd name="adj1" fmla="val 297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696834-411F-45EE-BB87-5137E6D9277A}"/>
              </a:ext>
            </a:extLst>
          </p:cNvPr>
          <p:cNvSpPr txBox="1"/>
          <p:nvPr/>
        </p:nvSpPr>
        <p:spPr>
          <a:xfrm>
            <a:off x="4634513" y="4558988"/>
            <a:ext cx="298548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체력바는 머리위에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수치표시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63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F613E63-80FA-4EDA-9DEF-FAF1DCD6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9" y="1090976"/>
            <a:ext cx="11271561" cy="56760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2A117B-E883-4E2F-A2C2-74C9B1C84E4B}"/>
              </a:ext>
            </a:extLst>
          </p:cNvPr>
          <p:cNvSpPr/>
          <p:nvPr/>
        </p:nvSpPr>
        <p:spPr>
          <a:xfrm>
            <a:off x="645953" y="4848836"/>
            <a:ext cx="2534085" cy="17941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BBE801-56FE-48E2-B6E2-40328C1222A7}"/>
              </a:ext>
            </a:extLst>
          </p:cNvPr>
          <p:cNvSpPr/>
          <p:nvPr/>
        </p:nvSpPr>
        <p:spPr>
          <a:xfrm>
            <a:off x="862542" y="4963028"/>
            <a:ext cx="2111737" cy="3999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DDBF78-858F-4CB1-B350-FBB6FAF310F3}"/>
              </a:ext>
            </a:extLst>
          </p:cNvPr>
          <p:cNvSpPr/>
          <p:nvPr/>
        </p:nvSpPr>
        <p:spPr>
          <a:xfrm>
            <a:off x="862542" y="5362968"/>
            <a:ext cx="2111737" cy="3999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7B68AF-13D1-4FCB-A407-9AAE96C35105}"/>
              </a:ext>
            </a:extLst>
          </p:cNvPr>
          <p:cNvSpPr/>
          <p:nvPr/>
        </p:nvSpPr>
        <p:spPr>
          <a:xfrm>
            <a:off x="862542" y="5762908"/>
            <a:ext cx="2111737" cy="3999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EA329C-610D-4AC4-AB51-7B709D0BE283}"/>
              </a:ext>
            </a:extLst>
          </p:cNvPr>
          <p:cNvSpPr/>
          <p:nvPr/>
        </p:nvSpPr>
        <p:spPr>
          <a:xfrm>
            <a:off x="862542" y="6162848"/>
            <a:ext cx="2111737" cy="3999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CC470-365D-4066-86BC-AB44F78399F2}"/>
              </a:ext>
            </a:extLst>
          </p:cNvPr>
          <p:cNvSpPr txBox="1"/>
          <p:nvPr/>
        </p:nvSpPr>
        <p:spPr>
          <a:xfrm>
            <a:off x="932857" y="5045895"/>
            <a:ext cx="877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  <a:ea typeface="배달의민족 주아" panose="02020603020101020101" pitchFamily="18" charset="-127"/>
              </a:rPr>
              <a:t>→ → </a:t>
            </a:r>
            <a:r>
              <a:rPr lang="en-US" altLang="ko-KR" sz="1100">
                <a:latin typeface="+mj-lt"/>
                <a:ea typeface="배달의민족 주아" panose="02020603020101020101" pitchFamily="18" charset="-127"/>
              </a:rPr>
              <a:t>Z</a:t>
            </a:r>
            <a:endParaRPr lang="ko-KR" altLang="en-US" sz="1100">
              <a:latin typeface="+mj-lt"/>
              <a:ea typeface="배달의민족 주아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416372-4C03-4CBD-8407-FEBB77115CD6}"/>
              </a:ext>
            </a:extLst>
          </p:cNvPr>
          <p:cNvCxnSpPr>
            <a:cxnSpLocks/>
          </p:cNvCxnSpPr>
          <p:nvPr/>
        </p:nvCxnSpPr>
        <p:spPr>
          <a:xfrm>
            <a:off x="1696407" y="4963028"/>
            <a:ext cx="0" cy="3999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57C6ED-50A8-4689-AADA-3FB8F4CA6A41}"/>
              </a:ext>
            </a:extLst>
          </p:cNvPr>
          <p:cNvSpPr txBox="1"/>
          <p:nvPr/>
        </p:nvSpPr>
        <p:spPr>
          <a:xfrm>
            <a:off x="1783042" y="5031578"/>
            <a:ext cx="1841003" cy="26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차지슬래시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E9175-3D22-44D2-ACCF-47818A182057}"/>
              </a:ext>
            </a:extLst>
          </p:cNvPr>
          <p:cNvSpPr txBox="1"/>
          <p:nvPr/>
        </p:nvSpPr>
        <p:spPr>
          <a:xfrm>
            <a:off x="905859" y="5417698"/>
            <a:ext cx="877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  <a:ea typeface="배달의민족 주아" panose="02020603020101020101" pitchFamily="18" charset="-127"/>
              </a:rPr>
              <a:t>←↓→</a:t>
            </a:r>
            <a:r>
              <a:rPr lang="en-US" altLang="ko-KR" sz="1100">
                <a:latin typeface="+mj-lt"/>
                <a:ea typeface="배달의민족 주아" panose="02020603020101020101" pitchFamily="18" charset="-127"/>
              </a:rPr>
              <a:t>Z</a:t>
            </a:r>
            <a:endParaRPr lang="ko-KR" altLang="en-US" sz="1100">
              <a:latin typeface="+mj-lt"/>
              <a:ea typeface="배달의민족 주아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E863A0-C8F3-4003-A5D3-A9C265EA91D7}"/>
              </a:ext>
            </a:extLst>
          </p:cNvPr>
          <p:cNvCxnSpPr>
            <a:cxnSpLocks/>
          </p:cNvCxnSpPr>
          <p:nvPr/>
        </p:nvCxnSpPr>
        <p:spPr>
          <a:xfrm>
            <a:off x="1696407" y="5362968"/>
            <a:ext cx="0" cy="3999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B7CC5D-54BD-4D8E-8FCC-02297A0E339C}"/>
              </a:ext>
            </a:extLst>
          </p:cNvPr>
          <p:cNvSpPr txBox="1"/>
          <p:nvPr/>
        </p:nvSpPr>
        <p:spPr>
          <a:xfrm>
            <a:off x="1783042" y="5431518"/>
            <a:ext cx="1841003" cy="26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캐넌디바이더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47CED47-E46C-461D-9FB8-373BB8A30301}"/>
              </a:ext>
            </a:extLst>
          </p:cNvPr>
          <p:cNvSpPr/>
          <p:nvPr/>
        </p:nvSpPr>
        <p:spPr>
          <a:xfrm>
            <a:off x="1624160" y="1679178"/>
            <a:ext cx="2292989" cy="445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8FD0896-5481-4760-BF4A-93CCD88DE91C}"/>
              </a:ext>
            </a:extLst>
          </p:cNvPr>
          <p:cNvSpPr/>
          <p:nvPr/>
        </p:nvSpPr>
        <p:spPr>
          <a:xfrm>
            <a:off x="1624159" y="1679178"/>
            <a:ext cx="1681103" cy="4455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5BD9D8-1449-4B02-A103-40E01E5B88C2}"/>
              </a:ext>
            </a:extLst>
          </p:cNvPr>
          <p:cNvSpPr/>
          <p:nvPr/>
        </p:nvSpPr>
        <p:spPr>
          <a:xfrm>
            <a:off x="777279" y="1355236"/>
            <a:ext cx="1093466" cy="1093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초상화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46ABC5-008A-4E6A-A703-1912F9EC844A}"/>
              </a:ext>
            </a:extLst>
          </p:cNvPr>
          <p:cNvSpPr txBox="1"/>
          <p:nvPr/>
        </p:nvSpPr>
        <p:spPr>
          <a:xfrm>
            <a:off x="2365694" y="1698084"/>
            <a:ext cx="124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70/100</a:t>
            </a:r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8F5A364-DFFB-4FFD-BAD3-CD44CA6478CA}"/>
              </a:ext>
            </a:extLst>
          </p:cNvPr>
          <p:cNvSpPr/>
          <p:nvPr/>
        </p:nvSpPr>
        <p:spPr>
          <a:xfrm>
            <a:off x="4148127" y="5473463"/>
            <a:ext cx="591653" cy="1328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BE8C26-CFF2-44B3-B447-30D5808E75FD}"/>
              </a:ext>
            </a:extLst>
          </p:cNvPr>
          <p:cNvSpPr/>
          <p:nvPr/>
        </p:nvSpPr>
        <p:spPr>
          <a:xfrm>
            <a:off x="5381309" y="5374535"/>
            <a:ext cx="591653" cy="1328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1A2B434-56DD-4739-947F-6554805567BB}"/>
              </a:ext>
            </a:extLst>
          </p:cNvPr>
          <p:cNvSpPr/>
          <p:nvPr/>
        </p:nvSpPr>
        <p:spPr>
          <a:xfrm>
            <a:off x="5972962" y="5519663"/>
            <a:ext cx="591653" cy="1328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8A16E0C-7FF7-4A01-B619-5087C7A40AF0}"/>
              </a:ext>
            </a:extLst>
          </p:cNvPr>
          <p:cNvSpPr/>
          <p:nvPr/>
        </p:nvSpPr>
        <p:spPr>
          <a:xfrm>
            <a:off x="6938079" y="4848836"/>
            <a:ext cx="591653" cy="1328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6A74B65-4ED3-43C6-8706-E18BBF4380D0}"/>
              </a:ext>
            </a:extLst>
          </p:cNvPr>
          <p:cNvSpPr/>
          <p:nvPr/>
        </p:nvSpPr>
        <p:spPr>
          <a:xfrm>
            <a:off x="7964891" y="5408645"/>
            <a:ext cx="591653" cy="13289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DD4A29-E3CF-426B-818D-9839888DFC23}"/>
              </a:ext>
            </a:extLst>
          </p:cNvPr>
          <p:cNvSpPr/>
          <p:nvPr/>
        </p:nvSpPr>
        <p:spPr>
          <a:xfrm>
            <a:off x="310392" y="214968"/>
            <a:ext cx="2055302" cy="740328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인게임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배치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카르마 획득시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8E62F74-8701-45B4-87F3-0D6EB2551DCD}"/>
              </a:ext>
            </a:extLst>
          </p:cNvPr>
          <p:cNvSpPr/>
          <p:nvPr/>
        </p:nvSpPr>
        <p:spPr>
          <a:xfrm rot="16200000">
            <a:off x="3020559" y="5855204"/>
            <a:ext cx="309868" cy="259535"/>
          </a:xfrm>
          <a:prstGeom prst="triangl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CC1F212-1E8D-4182-A92D-8904D82E428A}"/>
              </a:ext>
            </a:extLst>
          </p:cNvPr>
          <p:cNvSpPr/>
          <p:nvPr/>
        </p:nvSpPr>
        <p:spPr>
          <a:xfrm>
            <a:off x="2945376" y="4958116"/>
            <a:ext cx="2076047" cy="740082"/>
          </a:xfrm>
          <a:prstGeom prst="wedgeEllipseCallout">
            <a:avLst>
              <a:gd name="adj1" fmla="val -33175"/>
              <a:gd name="adj2" fmla="val 745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칸 선택을 </a:t>
            </a:r>
            <a:endParaRPr lang="en-US" altLang="ko-KR" sz="1600" b="1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알려줌</a:t>
            </a:r>
          </a:p>
        </p:txBody>
      </p:sp>
    </p:spTree>
    <p:extLst>
      <p:ext uri="{BB962C8B-B14F-4D97-AF65-F5344CB8AC3E}">
        <p14:creationId xmlns:p14="http://schemas.microsoft.com/office/powerpoint/2010/main" val="286973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51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Jillian Small</dc:creator>
  <cp:lastModifiedBy>KOCCA20</cp:lastModifiedBy>
  <cp:revision>6</cp:revision>
  <dcterms:created xsi:type="dcterms:W3CDTF">2022-02-20T12:49:18Z</dcterms:created>
  <dcterms:modified xsi:type="dcterms:W3CDTF">2022-02-22T02:16:50Z</dcterms:modified>
</cp:coreProperties>
</file>