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9"/>
    <p:restoredTop sz="94696"/>
  </p:normalViewPr>
  <p:slideViewPr>
    <p:cSldViewPr snapToGrid="0">
      <p:cViewPr>
        <p:scale>
          <a:sx n="192" d="100"/>
          <a:sy n="192" d="100"/>
        </p:scale>
        <p:origin x="14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932B-F9E8-9FF6-97EC-D2669FC9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DB24C1-10A8-D102-8889-039127E01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D6F85-E14A-3E6D-8EE8-68D6D718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EA8BF-8A17-9BB6-4C93-B1281966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772C5-4F98-5696-71B2-1FF7E73E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385788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CCBBC-9963-F0AB-CC81-FF2C9315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A5F686-BDFC-283D-86D8-E5550DAE2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BBB7-777C-3FFB-21E3-4D8432B3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CF4CE-0C1E-11B4-D5DD-5912D046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FCBE1-D2B4-5DE5-98CE-6170A8ED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114850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7077F6-0613-9038-C16C-23FA9D8C5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177B8-B768-B307-A1D1-DA475ABE2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6F01-8C8D-DAA3-1379-9D06BF78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C70F9-66EA-7B0C-F49C-ED6107CE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4414F-58F3-5E5C-1722-CEEDACF6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9647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7C130-C8A8-12CF-A9C2-D3EB61C0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FF75C-F70C-0052-4CD7-F3385860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2EB14-7471-51A9-A9D5-BF08F3DD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FA7CC-A23D-52CE-7704-E494B071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8BC3-0DD4-2F30-D6C2-7D73E0AE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260174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EE1CA-01D2-0700-5D02-F0E47803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6CDCB-116B-079F-F89F-87EFA8B5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ACF92-4FA6-D707-41C3-ACCE7F82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9398E-33D2-3294-7FA1-E05D7C47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B836-EC3E-CC8D-4722-EBD92796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20711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455CC-7726-8CB0-CBD5-8061187F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3D471-918B-5333-341F-EAF33C83C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48F77-05E2-A792-7D81-29559810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F8451-6F92-CC5C-5BC9-D42EF825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1AA05-D9AF-8706-FA4B-680DA581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4B7EB-7B46-CF26-5250-0EA6EC56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388057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6CA4-5E35-7350-FE49-8F23FE0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8B51C-3FCF-501D-C733-BBF28C5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30493C-A0A9-FA87-88B9-3B4F523DF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B07DFB-98E4-CC35-5D13-9F28FC2FD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7842A-7878-3EF6-C10E-98BFCAB29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79598-820F-1651-7958-F4ED6D85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16E20E-2FE7-E041-FC71-16982C05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ABD82-2596-EFBC-7ADD-60D70CC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31828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0CC0-8F44-2D3E-C408-4B232CC4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2D5F6-1C39-C6CD-19AE-11FF7CA6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6FF3F-B84C-D898-B968-F4D6FE89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2EA154-744D-A49E-FA72-9C643D4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290895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9A58C8-E930-1891-A2BB-7FC45EF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D1684-5E8D-AD00-61A3-A00F035B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82DDF-1B55-19FA-DEBC-6F647BB1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1389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C7CAC-5BB8-DA4C-39AE-F46973C5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1899-B85D-04E8-9E98-09F0FE5A4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C391C-6533-E9A7-F677-13601DEA5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2D383-B1E8-76B2-FE5F-516F93C4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F7961-D319-0BC9-B3A5-BA5BF92D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454D5-2A5F-6763-50AA-C86F730A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1550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BB39-5042-2C6F-951B-A97C3111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020B42-77A8-17ED-EFCC-E9295493D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36E05-B7E6-B8B9-6B4B-E480E58CA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F8F9B-655B-EA4B-79DC-3A2D1E32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22FB2-0E0F-742A-656C-692FD5A5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E6E0B-AD10-D925-B3D1-92DC671F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42880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66AD5-433A-7181-EA54-DE81649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7407E-1A19-C9F6-FC9F-FC7E3150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27C8-52B5-8164-4A31-CD15E8726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D6CE7-ACF2-234F-952A-A409F51661A0}" type="datetimeFigureOut">
              <a:rPr kumimoji="1" lang="ko-Kore-JP" altLang="en-US" smtClean="0"/>
              <a:t>2024/08/03</a:t>
            </a:fld>
            <a:endParaRPr kumimoji="1" lang="ko-Kore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1E55D-E9BF-4737-8A13-8EC835D10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82166-031F-C5D7-1FD3-413ED14EA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FCAEA-D549-0C4D-82D7-82063A1658F4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32019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CC5E3-206A-D995-0BDE-FC2E30C07DF0}"/>
              </a:ext>
            </a:extLst>
          </p:cNvPr>
          <p:cNvSpPr txBox="1"/>
          <p:nvPr/>
        </p:nvSpPr>
        <p:spPr>
          <a:xfrm>
            <a:off x="1290918" y="900953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두 노드 간의 차이 최솟값을 출력하라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ko-Kore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F43FB-344D-9728-048B-D7A8AD3D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35" y="2182905"/>
            <a:ext cx="635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7865F-2973-C61D-3A29-D89CD22A8110}"/>
              </a:ext>
            </a:extLst>
          </p:cNvPr>
          <p:cNvSpPr txBox="1"/>
          <p:nvPr/>
        </p:nvSpPr>
        <p:spPr>
          <a:xfrm>
            <a:off x="1290918" y="1357263"/>
            <a:ext cx="487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노드란</a:t>
            </a:r>
            <a:r>
              <a:rPr kumimoji="1" lang="en-US" altLang="ko-KR" dirty="0"/>
              <a:t>???</a:t>
            </a:r>
            <a:r>
              <a:rPr kumimoji="1" lang="ko-KR" altLang="en-US" dirty="0"/>
              <a:t> 저기 동그라미 하나하나가 다 노드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79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3FC4D-5A33-1262-3F8F-30F9520C7ED6}"/>
              </a:ext>
            </a:extLst>
          </p:cNvPr>
          <p:cNvSpPr txBox="1"/>
          <p:nvPr/>
        </p:nvSpPr>
        <p:spPr>
          <a:xfrm>
            <a:off x="564777" y="429416"/>
            <a:ext cx="554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일단 노드들 한 번씩 살펴 본 다음 최솟값 구하면 될 듯 </a:t>
            </a:r>
            <a:endParaRPr kumimoji="1" lang="en-US" altLang="ko-KR" dirty="0"/>
          </a:p>
          <a:p>
            <a:r>
              <a:rPr kumimoji="1" lang="ko-KR" altLang="en-US" dirty="0"/>
              <a:t>노드를 순회하는 방법은 총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</a:t>
            </a:r>
            <a:endParaRPr kumimoji="1"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6F6C24-F8F8-5516-6162-B49A2B30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94" y="2693479"/>
            <a:ext cx="3264272" cy="18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6AF803-C58D-3275-8A25-F149879C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6239"/>
            <a:ext cx="3029602" cy="20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003BB57-2BF2-6A19-0BDB-CA24E194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235" y="2755111"/>
            <a:ext cx="3264272" cy="197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1203AE-A6B1-C027-115E-A3FA269EA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24471"/>
              </p:ext>
            </p:extLst>
          </p:nvPr>
        </p:nvGraphicFramePr>
        <p:xfrm>
          <a:off x="2483556" y="4364568"/>
          <a:ext cx="7224888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797030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178460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87599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8980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267742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116585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50852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6135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횟수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2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4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5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6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7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JP" altLang="en-US" dirty="0"/>
                        <a:t>루트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4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2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2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3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4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6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52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JP" altLang="en-US" dirty="0"/>
                        <a:t>좌</a:t>
                      </a:r>
                      <a:r>
                        <a:rPr lang="en-US" altLang="ko-Kore-JP" dirty="0"/>
                        <a:t>/</a:t>
                      </a:r>
                      <a:r>
                        <a:rPr lang="ko-KR" altLang="en-US" dirty="0"/>
                        <a:t>우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2</a:t>
                      </a:r>
                      <a:r>
                        <a:rPr lang="en-US" altLang="ko-KR" dirty="0"/>
                        <a:t>/6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r>
                        <a:rPr lang="en-US" altLang="ko-KR" dirty="0"/>
                        <a:t>/3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null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r>
                        <a:rPr lang="en-US" altLang="ko-KR" dirty="0"/>
                        <a:t>/3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null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2/6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null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36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JP" altLang="en-US" dirty="0"/>
                        <a:t>이전값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큼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2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2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4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83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JP" altLang="en-US" dirty="0"/>
                        <a:t>최솟값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JP" dirty="0"/>
                        <a:t>1</a:t>
                      </a:r>
                      <a:endParaRPr lang="ko-Kore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3778462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9C7F7272-3A34-4556-07BC-F6585D79E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639232"/>
            <a:ext cx="3090333" cy="31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C26DC-6D49-080A-2FF7-F8B111A39580}"/>
              </a:ext>
            </a:extLst>
          </p:cNvPr>
          <p:cNvCxnSpPr/>
          <p:nvPr/>
        </p:nvCxnSpPr>
        <p:spPr>
          <a:xfrm flipH="1">
            <a:off x="5308785" y="1219200"/>
            <a:ext cx="351182" cy="655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15E0DC-E6D4-E071-572B-21AC639C79B2}"/>
              </a:ext>
            </a:extLst>
          </p:cNvPr>
          <p:cNvCxnSpPr/>
          <p:nvPr/>
        </p:nvCxnSpPr>
        <p:spPr>
          <a:xfrm flipH="1">
            <a:off x="4447393" y="2431774"/>
            <a:ext cx="351182" cy="655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55A790-BBD9-58CC-5B8C-7CB0764FF98F}"/>
              </a:ext>
            </a:extLst>
          </p:cNvPr>
          <p:cNvCxnSpPr>
            <a:cxnSpLocks/>
          </p:cNvCxnSpPr>
          <p:nvPr/>
        </p:nvCxnSpPr>
        <p:spPr>
          <a:xfrm flipV="1">
            <a:off x="4867412" y="2657061"/>
            <a:ext cx="263755" cy="569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2C93FC5-F5B6-68C6-15B8-21171DC233BE}"/>
              </a:ext>
            </a:extLst>
          </p:cNvPr>
          <p:cNvCxnSpPr>
            <a:cxnSpLocks/>
          </p:cNvCxnSpPr>
          <p:nvPr/>
        </p:nvCxnSpPr>
        <p:spPr>
          <a:xfrm>
            <a:off x="5375595" y="2613992"/>
            <a:ext cx="284372" cy="612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5F51FB-0AEF-6A63-F4AA-13D5DB21621F}"/>
              </a:ext>
            </a:extLst>
          </p:cNvPr>
          <p:cNvCxnSpPr>
            <a:cxnSpLocks/>
          </p:cNvCxnSpPr>
          <p:nvPr/>
        </p:nvCxnSpPr>
        <p:spPr>
          <a:xfrm flipV="1">
            <a:off x="6064275" y="1403866"/>
            <a:ext cx="31725" cy="169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16876A-F548-581C-12CB-555D03EBD72D}"/>
              </a:ext>
            </a:extLst>
          </p:cNvPr>
          <p:cNvCxnSpPr>
            <a:cxnSpLocks/>
          </p:cNvCxnSpPr>
          <p:nvPr/>
        </p:nvCxnSpPr>
        <p:spPr>
          <a:xfrm>
            <a:off x="6596960" y="1263925"/>
            <a:ext cx="226438" cy="5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C06E74-4C09-F45F-9A47-3DF0A0E0FACF}"/>
              </a:ext>
            </a:extLst>
          </p:cNvPr>
          <p:cNvSpPr txBox="1"/>
          <p:nvPr/>
        </p:nvSpPr>
        <p:spPr>
          <a:xfrm>
            <a:off x="5996517" y="2209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①</a:t>
            </a:r>
            <a:endParaRPr kumimoji="1" lang="ko-Kore-JP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4391FD-42AC-2054-A69F-C19E66EEB1E3}"/>
              </a:ext>
            </a:extLst>
          </p:cNvPr>
          <p:cNvSpPr txBox="1"/>
          <p:nvPr/>
        </p:nvSpPr>
        <p:spPr>
          <a:xfrm>
            <a:off x="4923418" y="121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②</a:t>
            </a:r>
            <a:endParaRPr kumimoji="1" lang="ko-Kore-JP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AE7449-9C90-185D-A061-B2DF1BDE632A}"/>
              </a:ext>
            </a:extLst>
          </p:cNvPr>
          <p:cNvSpPr txBox="1"/>
          <p:nvPr/>
        </p:nvSpPr>
        <p:spPr>
          <a:xfrm>
            <a:off x="3955655" y="24934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③</a:t>
            </a:r>
            <a:endParaRPr kumimoji="1" lang="ko-Kore-JP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3630F8-54DE-9A59-62C7-60ED1D9C487B}"/>
              </a:ext>
            </a:extLst>
          </p:cNvPr>
          <p:cNvSpPr txBox="1"/>
          <p:nvPr/>
        </p:nvSpPr>
        <p:spPr>
          <a:xfrm>
            <a:off x="4923418" y="29204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④</a:t>
            </a:r>
            <a:endParaRPr kumimoji="1" lang="ko-Kore-JP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AB6E97-7B42-9678-55ED-7F26203960B2}"/>
              </a:ext>
            </a:extLst>
          </p:cNvPr>
          <p:cNvSpPr txBox="1"/>
          <p:nvPr/>
        </p:nvSpPr>
        <p:spPr>
          <a:xfrm>
            <a:off x="5162054" y="2794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⑤</a:t>
            </a:r>
            <a:endParaRPr kumimoji="1" lang="ko-Kore-JP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814CF-BD7A-1577-FA3B-4377FB1E5315}"/>
              </a:ext>
            </a:extLst>
          </p:cNvPr>
          <p:cNvSpPr txBox="1"/>
          <p:nvPr/>
        </p:nvSpPr>
        <p:spPr>
          <a:xfrm>
            <a:off x="5659967" y="2157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⑥</a:t>
            </a:r>
            <a:endParaRPr kumimoji="1" lang="ko-Kore-JP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0726EB-083D-D57C-DF08-C95FC2532C42}"/>
              </a:ext>
            </a:extLst>
          </p:cNvPr>
          <p:cNvSpPr txBox="1"/>
          <p:nvPr/>
        </p:nvSpPr>
        <p:spPr>
          <a:xfrm>
            <a:off x="6742413" y="1228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⑦</a:t>
            </a:r>
            <a:endParaRPr kumimoji="1" lang="ko-Kore-JP" altLang="en-US" dirty="0"/>
          </a:p>
        </p:txBody>
      </p:sp>
    </p:spTree>
    <p:extLst>
      <p:ext uri="{BB962C8B-B14F-4D97-AF65-F5344CB8AC3E}">
        <p14:creationId xmlns:p14="http://schemas.microsoft.com/office/powerpoint/2010/main" val="184076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</Words>
  <Application>Microsoft Macintosh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수현 최</dc:creator>
  <cp:lastModifiedBy>수현 최</cp:lastModifiedBy>
  <cp:revision>2</cp:revision>
  <dcterms:created xsi:type="dcterms:W3CDTF">2024-08-02T17:17:28Z</dcterms:created>
  <dcterms:modified xsi:type="dcterms:W3CDTF">2024-08-02T18:07:14Z</dcterms:modified>
</cp:coreProperties>
</file>