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41E62-626A-45E0-9DDF-67FAEE69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C4FD4-5D74-4C4A-85D3-1C116C39F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0808F-ACEE-41E9-876B-738E05B9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64BFA0-A535-4D7C-86E6-72DE70C4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8A81B-03DC-482E-8164-F28AD58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503F9-D9C6-4757-8A35-59B9546C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4B853C-DCB5-4A99-BD5E-C9F8B4864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024E52-686A-4EC2-800A-F566CE87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1DD90-5092-4DA2-98CE-CC8DD7BC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64A06-904F-40D5-B8E9-2631F1A4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0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A0F0A-BE0A-4C7F-9CB9-2E85C345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F3C0AF-0845-4630-A51D-78EC879C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0E07C-6DB8-4FC7-B252-DDA5CFEF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B44D0-435B-4178-8FA5-B0F4F5CB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E063E-D390-4314-938E-ED9B2211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8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EE0DF-E572-4BA5-B72F-C868A129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03881-30ED-4AC4-A671-E42F34CF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77F60-1156-4905-BAF9-4C705A11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C28CB-F29C-4F1F-A910-41F20123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6C8925-C9C8-4D36-A5CA-DF0A508B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0E7E-F054-4F67-BEFD-22FEC288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9E4615-C4B2-4AC7-B5AD-FBAAB4B3D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E92D1-3CAB-4E5C-A233-6AFE1AF1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EDA17-5EBA-47CA-85F5-0E0AB87D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5C0E2-AF48-42AE-974D-547B3E33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CB7C3-B3ED-449A-9B6C-A72D6750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2CDDC-E5EC-438E-A6B2-1C54A1D69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DABFC5-8F41-4082-B22C-FD1C03C1F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DEEB1F-CE67-4663-84BB-39641E60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F5374F-2A41-4C80-9AE8-FA28DC6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F133D5-05DE-48A3-B569-6D11EBC4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1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750A7-86F2-446C-9565-7275FCA7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92FE95-9EC3-455A-94C8-C24D6636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130D00-24A3-4931-A096-7289B9FE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1C39B-FA91-4908-9E18-F4C8C9E08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39511B-B211-420F-AFF5-459CAAB35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6AEC95-AF16-4A59-8811-B531E005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8E5713-10C0-47A1-86BA-14CEE34B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3F335F-1E47-482B-AADD-9DDF5767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8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A2EE8-8A0D-4E39-92F9-591E358F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F7119C-35F1-4A69-897E-F4E83D29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8A3611-E708-4D31-A243-EDB67083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6BFBB7-8C84-45B4-8525-6274E995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222F9F-C814-4816-88E0-22D8C424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BEEDCA-2B6E-477C-B6DC-B43A0813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752735-D0F8-4882-892F-426A96D8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5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93FE2-9F7D-49D5-909D-1BAEF675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4C6DD-8C3D-4C62-A5A6-01F7CE7A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34E76-C70F-471F-A8BA-900196344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E99393-F38B-4AB5-A117-A5FD151B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469016-0EE4-40E0-AAE4-A311F47E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3C403D-EAAF-42F6-A449-6C4D895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0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3A36B-5178-4F7B-A4B1-85460C81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8737D9-23CC-4E12-B0C3-00400F6A5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3342F0-7B67-4504-A489-42F4C4DD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8B5F8-C43F-4B8B-8EF3-D63E2F7A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105903-AF24-4136-B577-51396775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6F18EB-2AC8-4DC7-925E-3D442A76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7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FEFE30-EBD6-483E-B2A4-8CE0D465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44588D-6D2F-4B1E-966B-EEC31FFB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3A337-E8DE-4726-B0B8-8305D7484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8979-3FF8-4455-8F2B-A693152F0B7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DC748-B404-4BAE-A1BD-2C2B4E0C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653E0-BA3C-4CCA-93E0-9869507C1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5B27-D08F-46FF-89B3-6EC37F5AE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4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dist/v14.16.1/node-v14.16.1-x64.ms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28587-C1ED-4ECC-A324-F4152D28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1235"/>
            <a:ext cx="10515600" cy="146858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Angular é uma estrutura de design de aplicativo e plataforma de desenvolvimento construída em </a:t>
            </a:r>
            <a:r>
              <a:rPr lang="pt-BR" dirty="0" err="1"/>
              <a:t>TypeScript</a:t>
            </a:r>
            <a:r>
              <a:rPr lang="pt-BR" dirty="0"/>
              <a:t>, para a criação de aplicativos de página única eficientes e sofisticados.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E4151A-8492-4CD3-A8A3-D9F46380D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68103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12285E-026D-4913-911A-A658854DDAC2}"/>
              </a:ext>
            </a:extLst>
          </p:cNvPr>
          <p:cNvSpPr txBox="1"/>
          <p:nvPr/>
        </p:nvSpPr>
        <p:spPr>
          <a:xfrm>
            <a:off x="739589" y="779930"/>
            <a:ext cx="3252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CARACTERISTICAS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399081-A684-43D7-9992-393DB50882CD}"/>
              </a:ext>
            </a:extLst>
          </p:cNvPr>
          <p:cNvSpPr txBox="1"/>
          <p:nvPr/>
        </p:nvSpPr>
        <p:spPr>
          <a:xfrm>
            <a:off x="739589" y="1720840"/>
            <a:ext cx="4403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cap="all" dirty="0">
                <a:solidFill>
                  <a:srgbClr val="1976D2"/>
                </a:solidFill>
                <a:effectLst/>
                <a:latin typeface="Roboto"/>
              </a:rPr>
              <a:t>PLATAFORMA CRUZADA</a:t>
            </a:r>
            <a:endParaRPr lang="pt-BR" b="0" i="0" dirty="0">
              <a:effectLst/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 err="1">
                <a:effectLst/>
                <a:latin typeface="Roboto"/>
              </a:rPr>
              <a:t>Progressive</a:t>
            </a:r>
            <a:r>
              <a:rPr lang="pt-BR" b="0" i="0" dirty="0">
                <a:effectLst/>
                <a:latin typeface="Roboto"/>
              </a:rPr>
              <a:t> Web Apps;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/>
              </a:rPr>
              <a:t>Nativo</a:t>
            </a:r>
            <a:r>
              <a:rPr lang="pt-BR" dirty="0">
                <a:latin typeface="Roboto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/>
              </a:rPr>
              <a:t>Área de Trabalho.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cap="all" dirty="0">
                <a:solidFill>
                  <a:srgbClr val="1976D2"/>
                </a:solidFill>
                <a:effectLst/>
                <a:latin typeface="Roboto"/>
              </a:rPr>
              <a:t>VELOCIDADE E DESEMPENHO</a:t>
            </a:r>
            <a:endParaRPr lang="pt-BR" cap="all" dirty="0">
              <a:solidFill>
                <a:srgbClr val="1976D2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/>
              </a:rPr>
              <a:t>Geração de Código</a:t>
            </a:r>
            <a:r>
              <a:rPr lang="pt-BR" b="0" i="0" cap="all" dirty="0">
                <a:solidFill>
                  <a:srgbClr val="1976D2"/>
                </a:solidFill>
                <a:effectLst/>
                <a:latin typeface="Roboto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/>
              </a:rPr>
              <a:t>Universal</a:t>
            </a:r>
            <a:r>
              <a:rPr lang="pt-BR" cap="all" dirty="0">
                <a:solidFill>
                  <a:srgbClr val="1976D2"/>
                </a:solidFill>
                <a:latin typeface="Roboto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/>
              </a:rPr>
              <a:t>Divisão de Código</a:t>
            </a:r>
            <a:r>
              <a:rPr lang="pt-BR" b="0" i="0" cap="all" dirty="0">
                <a:solidFill>
                  <a:srgbClr val="1976D2"/>
                </a:solidFill>
                <a:effectLst/>
                <a:latin typeface="Roboto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cap="all" dirty="0">
              <a:solidFill>
                <a:srgbClr val="1976D2"/>
              </a:solidFill>
              <a:latin typeface="Roboto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0" i="0" cap="all" dirty="0">
                <a:solidFill>
                  <a:srgbClr val="1976D2"/>
                </a:solidFill>
                <a:effectLst/>
                <a:latin typeface="Roboto"/>
              </a:rPr>
              <a:t>PRODUTIVIDADE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/>
              </a:rPr>
              <a:t>Modelos</a:t>
            </a:r>
            <a:r>
              <a:rPr lang="pt-BR" cap="all" dirty="0">
                <a:solidFill>
                  <a:srgbClr val="1976D2"/>
                </a:solidFill>
                <a:latin typeface="Roboto"/>
              </a:rPr>
              <a:t>;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Roboto"/>
              </a:rPr>
              <a:t>CLI Angular</a:t>
            </a:r>
            <a:r>
              <a:rPr lang="pt-BR" b="0" i="0" cap="all" dirty="0">
                <a:solidFill>
                  <a:srgbClr val="1976D2"/>
                </a:solidFill>
                <a:effectLst/>
                <a:latin typeface="Roboto"/>
              </a:rPr>
              <a:t>;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b="0" i="0" dirty="0" err="1">
                <a:effectLst/>
                <a:latin typeface="Roboto"/>
              </a:rPr>
              <a:t>IDEs</a:t>
            </a:r>
            <a:r>
              <a:rPr lang="pt-BR" cap="all" dirty="0">
                <a:solidFill>
                  <a:srgbClr val="1976D2"/>
                </a:solidFill>
                <a:latin typeface="Roboto"/>
              </a:rPr>
              <a:t>.</a:t>
            </a:r>
            <a:endParaRPr lang="pt-BR" b="0" i="0" cap="all" dirty="0">
              <a:solidFill>
                <a:srgbClr val="1976D2"/>
              </a:solidFill>
              <a:effectLst/>
              <a:latin typeface="Robo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F176F3-071F-4D6C-8F5A-32E5A85C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11" y="779930"/>
            <a:ext cx="5905500" cy="3286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61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5030-63BF-4F75-992D-30881416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SETUP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FB914-516C-412A-96EE-57521621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Node.js</a:t>
            </a:r>
          </a:p>
          <a:p>
            <a:pPr marL="0" indent="0">
              <a:buNone/>
            </a:pPr>
            <a:r>
              <a:rPr lang="pt-BR" i="1" dirty="0">
                <a:hlinkClick r:id="rId2"/>
              </a:rPr>
              <a:t>https://nodejs.org/dist/v14.16.1/node-v14.16.1-x64.msi</a:t>
            </a: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b="1" dirty="0"/>
              <a:t>Angular CLI</a:t>
            </a:r>
          </a:p>
          <a:p>
            <a:pPr marL="0" indent="0">
              <a:buNone/>
            </a:pPr>
            <a:r>
              <a:rPr lang="pt-BR" i="1" dirty="0" err="1"/>
              <a:t>npm</a:t>
            </a:r>
            <a:r>
              <a:rPr lang="pt-BR" i="1" dirty="0"/>
              <a:t> i –g @angular/cli@9.0.1</a:t>
            </a:r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503B80-565E-4612-8D91-3A629F28D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28" y="2962049"/>
            <a:ext cx="3292072" cy="32149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847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5030-63BF-4F75-992D-30881416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Criando um novo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FB914-516C-412A-96EE-57521621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ng</a:t>
            </a:r>
            <a:r>
              <a:rPr lang="pt-BR" dirty="0"/>
              <a:t> new {nome do projeto}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Would you like to add Angular routing? Yes</a:t>
            </a:r>
          </a:p>
          <a:p>
            <a:pPr marL="0" indent="0">
              <a:buNone/>
            </a:pPr>
            <a:r>
              <a:rPr lang="en-US" dirty="0"/>
              <a:t>Which stylesheet format would you like to use? SCSS   [ https://sass-lang.com/documentation/syntax#scss</a:t>
            </a:r>
            <a:endParaRPr lang="pt-BR" dirty="0"/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6F4019-9803-4042-B90E-F65C75A14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293" y="735919"/>
            <a:ext cx="3799507" cy="28511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7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5030-63BF-4F75-992D-30881416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Rodando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FB914-516C-412A-96EE-57521621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ng</a:t>
            </a:r>
            <a:r>
              <a:rPr lang="pt-BR" dirty="0"/>
              <a:t> s -o</a:t>
            </a:r>
          </a:p>
          <a:p>
            <a:pPr marL="0" indent="0">
              <a:buNone/>
            </a:pPr>
            <a:r>
              <a:rPr lang="pt-BR" dirty="0" err="1"/>
              <a:t>ng</a:t>
            </a:r>
            <a:r>
              <a:rPr lang="pt-BR" dirty="0"/>
              <a:t> serve -o</a:t>
            </a:r>
          </a:p>
          <a:p>
            <a:pPr marL="0" indent="0">
              <a:buNone/>
            </a:pPr>
            <a:r>
              <a:rPr lang="pt-BR" dirty="0" err="1"/>
              <a:t>ng</a:t>
            </a:r>
            <a:r>
              <a:rPr lang="pt-BR" dirty="0"/>
              <a:t> s</a:t>
            </a:r>
            <a:endParaRPr lang="pt-BR" i="1" dirty="0"/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7EA856-B190-4A9E-9407-772FC4A1D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39" y="681037"/>
            <a:ext cx="3176361" cy="32479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SETUP</vt:lpstr>
      <vt:lpstr>Criando um novo projeto</vt:lpstr>
      <vt:lpstr>Rodando um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Lima</dc:creator>
  <cp:lastModifiedBy>Carlos Lima</cp:lastModifiedBy>
  <cp:revision>7</cp:revision>
  <dcterms:created xsi:type="dcterms:W3CDTF">2021-04-20T12:57:43Z</dcterms:created>
  <dcterms:modified xsi:type="dcterms:W3CDTF">2021-04-20T22:36:07Z</dcterms:modified>
</cp:coreProperties>
</file>