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 err="1"/>
              <a:t>MindSpace</a:t>
            </a:r>
            <a:endParaRPr lang="en-US" sz="8000" dirty="0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9F324-7728-2F1F-94B8-CC36DD8A8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E5D84-327A-3A1F-B2F9-E4D7ADE8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Financial Projections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6CD5D-7653-A6F1-B988-CF1A82608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Revenue Estimates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 1: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$500,000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subscriptions and in-app purchases.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 2: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$2 million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with expanded user base and additional revenue from partnerships.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 3: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$5 million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scaling globally and offering more premium features.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Growth Projections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 1: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50,000 active users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 2: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200,000 active users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 3: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500,000 active users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Message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Solid growth trajectory with scalable revenue streams.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348952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6C5DF-0D12-A64C-D81D-B30C2E62C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6AE38-46B6-FEFE-8320-BB732441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The Team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E4452-8717-72D7-ED81-E7CD6348D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Members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Navuru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Advisors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(Optional) Any mental health experts, tech advisors, or entrepreneurs supporting your vision.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Message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dedicated team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expertise in both tech and teen mental wellness.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621799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385F4-2865-AC82-06D6-2C20E42B9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830E-27DB-FB9C-6670-ECCF63F43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Funding Request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3ABA5-114F-B72E-9E01-667FEC2B3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 required funding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"We are seeking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$100000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seed funding to help us develop and scale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MindSpace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."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Will the Funds Be Used?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Development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Improving AI and user experience.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Marketing and User Acquisition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Digital campaigns and influencer partnerships.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Expansion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Hiring additional developers, designers, and marketing professionals.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Message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Seeking investment to build and scale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MindSpace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help millions of teens manage their digital habits.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031561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08CDE-B43C-DD1E-A95A-2D68B5CC4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7EA8-9285-859A-EA53-6DB75E72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Thank you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A0E1F-508F-2B42-5512-295A96D79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Contact Info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navurinv@gmail.com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 Steps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"Let’s chat more about how we can work together to improve teen wellness and tech balance."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88439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2A133-1ED4-A713-66EF-FBAF8300A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MindSpace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7AA7C-D692-2BAE-8204-92470BDB6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 Name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MindSpace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Your Digital Wellness Buddy</a:t>
            </a:r>
            <a:b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Tagline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"Helping teens build healthier relationships with technology."</a:t>
            </a:r>
            <a:b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Logo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pt-B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 E N [N V] A I     A D D U C T O R</a:t>
            </a:r>
            <a:b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Name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Navuru</a:t>
            </a:r>
            <a:b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April 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977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B33C-F8DC-5905-CE90-00E605CC5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Problem Context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52E8C-5DBA-453C-8F7E-B4447B98A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"Teens today are facing digital addiction and mental health challenges due to excessive screen time."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IN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Statistics:</a:t>
            </a:r>
          </a:p>
          <a:p>
            <a:pPr marL="525780" lvl="2" indent="-34290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accent1"/>
              </a:buClr>
              <a:buSzPct val="100000"/>
              <a:tabLst>
                <a:tab pos="914400" algn="l"/>
              </a:tabLst>
            </a:pPr>
            <a:r>
              <a:rPr lang="en-IN" sz="2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"Studies show that teens spend an average of 7 hours per day on digital devices."</a:t>
            </a:r>
          </a:p>
          <a:p>
            <a:pPr marL="525780" lvl="2" indent="-34290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accent1"/>
              </a:buClr>
              <a:buSzPct val="100000"/>
              <a:tabLst>
                <a:tab pos="914400" algn="l"/>
              </a:tabLst>
            </a:pPr>
            <a:r>
              <a:rPr lang="en-IN" sz="2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"42% of teens report feeling stressed or anxious due to social media."</a:t>
            </a:r>
          </a:p>
          <a:p>
            <a:pPr marL="525780" lvl="2" indent="-34290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Clr>
                <a:schemeClr val="accent1"/>
              </a:buClr>
              <a:buSzPct val="100000"/>
              <a:tabLst>
                <a:tab pos="914400" algn="l"/>
              </a:tabLst>
            </a:pPr>
            <a:r>
              <a:rPr lang="en-IN" sz="2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"Only 1 in 3 teens feel confident in managing their screen time."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IN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challenge: </a:t>
            </a:r>
            <a:r>
              <a:rPr lang="en-IN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 addiction is hurting teens’ mental health and productivity.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Message: </a:t>
            </a:r>
            <a:r>
              <a:rPr lang="en-IN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Teens are overwhelmed by screen time, social media pressures, and lack the tools to manage their digital habits.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238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288BC-6C64-FE9F-07DE-E31FF33B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C88FE-1C60-D39F-BA70-4BBA99782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MindSpace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GenAI-powered digital wellness companion designed to help teens take control of their screen time, reduce digital addiction, and improve mental well-being."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it Works: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9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Tracks screen time, app usage, and habits.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9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 AI-powered wellness tips and personalized activities to encourage healthy habits.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9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Provides content filtering to reduce exposure to negative, triggering content.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9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Offers mindfulness activities like breathing exercises and journaling prompts.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9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Includes educational lessons on digital addiction and self-discipline.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Message: </a:t>
            </a:r>
            <a:r>
              <a:rPr lang="en-IN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MindSpace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isn’t about disconnecting from tech—it’s about finding balance.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1265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66EC-80AD-CBD4-3CFC-5DB1892C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The Market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46987-1F0D-DD4F-DDFB-4279BD259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23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 Audience: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3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Primary Audience: Teens (ages 13-19) who struggle with managing screen time and digital addiction.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3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Secondary Audience: Parents and educators looking for a tool to support teens’ mental health and digital habits.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23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 Size: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3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"The global wellness app market is projected to reach $32.2 billion by 2027."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3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"Around 2.2 billion people globally are under 18, with increasing concerns about screen time and digital wellness."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23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Growth Trends: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3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Mental health apps have seen an explosive growth in the past few years, with more people focusing on well-being in the digital 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3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Message: </a:t>
            </a:r>
            <a:r>
              <a:rPr lang="en-IN" sz="23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need for digital wellness tools is growing rapidly, especially among younger generations concerned about tech use.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9267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8ADFC-7281-D5E0-3886-27097FA33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Product UI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FD649-B43A-3B34-5C03-B4F88D982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Screen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where users can input their mood and screen time.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 Wellness Buddy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feature giving personalized advice.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Mindfulness Tools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Activity Suggestions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sections.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 Detox Mode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Progress Tracking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screen.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Message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MindSpace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provides users with a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personalized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non-judgmental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engaging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way to manage digital wellness.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134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862F9-D362-D07B-8783-F353920AE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7802E-FC5F-8A4E-E7D8-2AB38306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B</a:t>
            </a:r>
            <a:r>
              <a:rPr lang="en-IN" sz="2800" dirty="0" err="1"/>
              <a:t>usiness</a:t>
            </a:r>
            <a:r>
              <a:rPr lang="en-IN" sz="2800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6DB34-7B89-78FC-E753-5B4A59EE9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Revenue Streams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Subscription-Based Model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Offer premium features (like advanced tracking, personalized tips, and exclusive content) through a monthly/yearly subscription.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Freemium Model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Free access to basic features; paywall for more advanced tools (e.g., advanced detox mode, deeper insights).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In-App Purchases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Offer mindfulness packs, meditation sessions, or expert consultations.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Potential Partnerships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Collaborations with schools, educators, or mental health organizations for outreach and licensing.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Message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 sustainable revenue model based on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subscriptions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premium content.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6335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BB6BE-1306-0757-49E7-D30108E30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4404A-1C52-DDBF-FC1A-83C5B0223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Competitve</a:t>
            </a:r>
            <a:r>
              <a:rPr lang="en-US" sz="2800" dirty="0"/>
              <a:t> Landscape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4E5DC-B339-0A2D-3079-5FA9431C9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Competitors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Apps like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Forest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RescueTime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Moment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Focus@Will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focus on screen time tracking and productivity.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Calm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Headspace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target mental wellness and mindfulness but lack a focus on digital addiction specifically.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Unique Selling Proposition (USP)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AI-powered personalized wellness advice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mindfulness activities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 detox mode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goes beyond screen time tracking by removing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negative content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real time.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Teen-specific features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language designed to engage and empower the user.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Message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MindSpace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stands out with a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holistic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teen-friendly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AI-driven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approach to digital wellness.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8605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88B45-F9A0-8695-36FA-0B1ED49F5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206AA-7F37-A633-50E5-DB100805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Go-to-Market Strategy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ECCC7-C3BC-9A8D-878F-75F7FAA6D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Acquisition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Social Media Campaigns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Engage teens on platforms like TikTok, Instagram, and Snapchat using fun, relatable content.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Influencer Partnerships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Work with digital wellness influencers and creators to promote the app.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School Partnerships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Collaborate with schools and educational institutions to offer the app as part of their digital wellness curriculum.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Marketing Channels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SEO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 Store Optimization (ASO)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discoverability.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Referral Programs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Encourage users to invite friends for rewards.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Press &amp; PR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Leverage mental health and tech blogs to raise awareness.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Message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 strong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 marketing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strategy that speaks to teens where they already spend time.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765391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{D1D84BBF-8AB1-429C-AB3D-651A34EAFA0F}tf56160789_win32</Template>
  <TotalTime>38</TotalTime>
  <Words>1019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Bookman Old Style</vt:lpstr>
      <vt:lpstr>Calibri</vt:lpstr>
      <vt:lpstr>Courier New</vt:lpstr>
      <vt:lpstr>Franklin Gothic Book</vt:lpstr>
      <vt:lpstr>Symbol</vt:lpstr>
      <vt:lpstr>Custom</vt:lpstr>
      <vt:lpstr>MindSpace</vt:lpstr>
      <vt:lpstr>MindSpace</vt:lpstr>
      <vt:lpstr>Problem Context</vt:lpstr>
      <vt:lpstr>Solution</vt:lpstr>
      <vt:lpstr>The Market Opportunity</vt:lpstr>
      <vt:lpstr>Product UI Idea</vt:lpstr>
      <vt:lpstr>Business Model</vt:lpstr>
      <vt:lpstr>Competitve Landscape</vt:lpstr>
      <vt:lpstr>Go-to-Market Strategy</vt:lpstr>
      <vt:lpstr>Financial Projections</vt:lpstr>
      <vt:lpstr>The Team</vt:lpstr>
      <vt:lpstr>Funding Request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 navuru</dc:creator>
  <cp:lastModifiedBy>venkat navuru</cp:lastModifiedBy>
  <cp:revision>1</cp:revision>
  <dcterms:created xsi:type="dcterms:W3CDTF">2025-04-17T00:46:14Z</dcterms:created>
  <dcterms:modified xsi:type="dcterms:W3CDTF">2025-04-17T01:24:29Z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