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3"/>
  </p:sldMasterIdLst>
  <p:sldIdLst>
    <p:sldId id="256" r:id="rId4"/>
  </p:sldIdLst>
  <p:sldSz cx="43891200" cy="32918400"/>
  <p:notesSz cx="6858000" cy="9144000"/>
  <p:defaultTextStyle>
    <a:defPPr>
      <a:defRPr lang="en-US"/>
    </a:defPPr>
    <a:lvl1pPr marL="0" algn="l" defTabSz="2194560" rtl="0" eaLnBrk="1" latinLnBrk="0" hangingPunct="1">
      <a:defRPr sz="8600" kern="1200">
        <a:solidFill>
          <a:schemeClr val="tx1"/>
        </a:solidFill>
        <a:latin typeface="+mn-lt"/>
        <a:ea typeface="+mn-ea"/>
        <a:cs typeface="+mn-cs"/>
      </a:defRPr>
    </a:lvl1pPr>
    <a:lvl2pPr marL="2194560" algn="l" defTabSz="2194560" rtl="0" eaLnBrk="1" latinLnBrk="0" hangingPunct="1">
      <a:defRPr sz="8600" kern="1200">
        <a:solidFill>
          <a:schemeClr val="tx1"/>
        </a:solidFill>
        <a:latin typeface="+mn-lt"/>
        <a:ea typeface="+mn-ea"/>
        <a:cs typeface="+mn-cs"/>
      </a:defRPr>
    </a:lvl2pPr>
    <a:lvl3pPr marL="4389120" algn="l" defTabSz="2194560" rtl="0" eaLnBrk="1" latinLnBrk="0" hangingPunct="1">
      <a:defRPr sz="8600" kern="1200">
        <a:solidFill>
          <a:schemeClr val="tx1"/>
        </a:solidFill>
        <a:latin typeface="+mn-lt"/>
        <a:ea typeface="+mn-ea"/>
        <a:cs typeface="+mn-cs"/>
      </a:defRPr>
    </a:lvl3pPr>
    <a:lvl4pPr marL="6583680" algn="l" defTabSz="2194560" rtl="0" eaLnBrk="1" latinLnBrk="0" hangingPunct="1">
      <a:defRPr sz="8600" kern="1200">
        <a:solidFill>
          <a:schemeClr val="tx1"/>
        </a:solidFill>
        <a:latin typeface="+mn-lt"/>
        <a:ea typeface="+mn-ea"/>
        <a:cs typeface="+mn-cs"/>
      </a:defRPr>
    </a:lvl4pPr>
    <a:lvl5pPr marL="8778240" algn="l" defTabSz="2194560" rtl="0" eaLnBrk="1" latinLnBrk="0" hangingPunct="1">
      <a:defRPr sz="8600" kern="1200">
        <a:solidFill>
          <a:schemeClr val="tx1"/>
        </a:solidFill>
        <a:latin typeface="+mn-lt"/>
        <a:ea typeface="+mn-ea"/>
        <a:cs typeface="+mn-cs"/>
      </a:defRPr>
    </a:lvl5pPr>
    <a:lvl6pPr marL="10972800" algn="l" defTabSz="2194560" rtl="0" eaLnBrk="1" latinLnBrk="0" hangingPunct="1">
      <a:defRPr sz="8600" kern="1200">
        <a:solidFill>
          <a:schemeClr val="tx1"/>
        </a:solidFill>
        <a:latin typeface="+mn-lt"/>
        <a:ea typeface="+mn-ea"/>
        <a:cs typeface="+mn-cs"/>
      </a:defRPr>
    </a:lvl6pPr>
    <a:lvl7pPr marL="13167360" algn="l" defTabSz="2194560" rtl="0" eaLnBrk="1" latinLnBrk="0" hangingPunct="1">
      <a:defRPr sz="8600" kern="1200">
        <a:solidFill>
          <a:schemeClr val="tx1"/>
        </a:solidFill>
        <a:latin typeface="+mn-lt"/>
        <a:ea typeface="+mn-ea"/>
        <a:cs typeface="+mn-cs"/>
      </a:defRPr>
    </a:lvl7pPr>
    <a:lvl8pPr marL="15361920" algn="l" defTabSz="2194560" rtl="0" eaLnBrk="1" latinLnBrk="0" hangingPunct="1">
      <a:defRPr sz="8600" kern="1200">
        <a:solidFill>
          <a:schemeClr val="tx1"/>
        </a:solidFill>
        <a:latin typeface="+mn-lt"/>
        <a:ea typeface="+mn-ea"/>
        <a:cs typeface="+mn-cs"/>
      </a:defRPr>
    </a:lvl8pPr>
    <a:lvl9pPr marL="17556480" algn="l" defTabSz="219456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873">
          <p15:clr>
            <a:srgbClr val="A4A3A4"/>
          </p15:clr>
        </p15:guide>
        <p15:guide id="2" orient="horz" pos="2161">
          <p15:clr>
            <a:srgbClr val="A4A3A4"/>
          </p15:clr>
        </p15:guide>
        <p15:guide id="3" orient="horz" pos="10368">
          <p15:clr>
            <a:srgbClr val="A4A3A4"/>
          </p15:clr>
        </p15:guide>
        <p15:guide id="4" orient="horz" pos="20160">
          <p15:clr>
            <a:srgbClr val="A4A3A4"/>
          </p15:clr>
        </p15:guide>
        <p15:guide id="5" orient="horz" pos="576">
          <p15:clr>
            <a:srgbClr val="A4A3A4"/>
          </p15:clr>
        </p15:guide>
        <p15:guide id="6" pos="576">
          <p15:clr>
            <a:srgbClr val="A4A3A4"/>
          </p15:clr>
        </p15:guide>
        <p15:guide id="7" pos="27072">
          <p15:clr>
            <a:srgbClr val="A4A3A4"/>
          </p15:clr>
        </p15:guide>
        <p15:guide id="8" pos="6912">
          <p15:clr>
            <a:srgbClr val="A4A3A4"/>
          </p15:clr>
        </p15:guide>
        <p15:guide id="9" pos="13824">
          <p15:clr>
            <a:srgbClr val="A4A3A4"/>
          </p15:clr>
        </p15:guide>
        <p15:guide id="10" pos="21024">
          <p15:clr>
            <a:srgbClr val="A4A3A4"/>
          </p15:clr>
        </p15:guide>
        <p15:guide id="11" pos="6624">
          <p15:clr>
            <a:srgbClr val="A4A3A4"/>
          </p15:clr>
        </p15:guide>
        <p15:guide id="12" pos="7200">
          <p15:clr>
            <a:srgbClr val="A4A3A4"/>
          </p15:clr>
        </p15:guide>
        <p15:guide id="13" pos="20448">
          <p15:clr>
            <a:srgbClr val="A4A3A4"/>
          </p15:clr>
        </p15:guide>
        <p15:guide id="14" pos="20736">
          <p15:clr>
            <a:srgbClr val="A4A3A4"/>
          </p15:clr>
        </p15:guide>
        <p15:guide id="15" pos="13536">
          <p15:clr>
            <a:srgbClr val="A4A3A4"/>
          </p15:clr>
        </p15:guide>
        <p15:guide id="16" pos="1411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3814A8-E672-494B-B2CD-A44CBECAFA59}" v="24" dt="2022-11-18T17:20:57.603"/>
    <p1510:client id="{09BC672C-9B7A-4E6C-94F7-41476EC0B292}" v="4" dt="2022-11-18T18:27:57.475"/>
    <p1510:client id="{0CC7DB50-7086-487D-A59A-A22809D89D0E}" v="812" dt="2022-11-07T17:27:14.437"/>
    <p1510:client id="{5A9B6DAD-E06E-4C32-9337-7FA2D6F7CBEA}" v="45" dt="2022-11-21T17:16:42.590"/>
    <p1510:client id="{9CABBBC2-26B6-1AB1-D2EF-1698741E1A3D}" v="1301" dt="2022-11-18T18:28:17.943"/>
    <p1510:client id="{A38206C3-E6E8-4F54-9304-FC4436D15AA3}" v="43" dt="2022-11-18T18:03:00.254"/>
    <p1510:client id="{A653627B-96C0-4749-B82F-F8D6A583ABD8}" v="202" dt="2022-11-18T17:36:05.947"/>
    <p1510:client id="{B0A22681-9F64-8B59-CFBC-E951386243B5}" v="52" dt="2022-11-18T18:38:33.696"/>
    <p1510:client id="{B66B8D06-4634-4B52-B958-3DEC591C0D60}" v="140" dt="2022-11-18T17:26:10.623"/>
    <p1510:client id="{D5236726-344B-4D03-83CF-B42B37B2CD4C}" v="41" dt="2022-11-05T20:46:18.857"/>
    <p1510:client id="{ED544C1D-60FA-4FA4-B5CA-FEE2F3F383B1}" v="3" dt="2022-11-18T17:38:53.47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25" d="100"/>
          <a:sy n="25" d="100"/>
        </p:scale>
        <p:origin x="370" y="125"/>
      </p:cViewPr>
      <p:guideLst>
        <p:guide orient="horz" pos="19873"/>
        <p:guide orient="horz" pos="2161"/>
        <p:guide orient="horz" pos="10368"/>
        <p:guide orient="horz" pos="20160"/>
        <p:guide orient="horz" pos="576"/>
        <p:guide pos="576"/>
        <p:guide pos="27072"/>
        <p:guide pos="6912"/>
        <p:guide pos="13824"/>
        <p:guide pos="21024"/>
        <p:guide pos="6624"/>
        <p:guide pos="7200"/>
        <p:guide pos="20448"/>
        <p:guide pos="20736"/>
        <p:guide pos="13536"/>
        <p:guide pos="1411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Master" Target="slideMasters/slideMaster1.xml"/><Relationship Id="rId7"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viewProps" Target="viewProps.xml"/><Relationship Id="rId5" Type="http://schemas.openxmlformats.org/officeDocument/2006/relationships/presProps" Target="presProps.xml"/><Relationship Id="rId10" Type="http://schemas.microsoft.com/office/2015/10/relationships/revisionInfo" Target="revisionInfo.xml"/><Relationship Id="rId4" Type="http://schemas.openxmlformats.org/officeDocument/2006/relationships/slide" Target="slides/slide1.xml"/><Relationship Id="rId9"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auhan, Devrajsinh (dchauhan42)" userId="S::dchauhan42@tntech.edu::5580296f-9fa3-434a-8df2-a05c59a4365a" providerId="AD" clId="Web-{5A9B6DAD-E06E-4C32-9337-7FA2D6F7CBEA}"/>
    <pc:docChg chg="modSld">
      <pc:chgData name="Chauhan, Devrajsinh (dchauhan42)" userId="S::dchauhan42@tntech.edu::5580296f-9fa3-434a-8df2-a05c59a4365a" providerId="AD" clId="Web-{5A9B6DAD-E06E-4C32-9337-7FA2D6F7CBEA}" dt="2022-11-21T17:16:42.590" v="23" actId="20577"/>
      <pc:docMkLst>
        <pc:docMk/>
      </pc:docMkLst>
      <pc:sldChg chg="modSp">
        <pc:chgData name="Chauhan, Devrajsinh (dchauhan42)" userId="S::dchauhan42@tntech.edu::5580296f-9fa3-434a-8df2-a05c59a4365a" providerId="AD" clId="Web-{5A9B6DAD-E06E-4C32-9337-7FA2D6F7CBEA}" dt="2022-11-21T17:16:42.590" v="23" actId="20577"/>
        <pc:sldMkLst>
          <pc:docMk/>
          <pc:sldMk cId="1609907750" sldId="256"/>
        </pc:sldMkLst>
        <pc:spChg chg="mod">
          <ac:chgData name="Chauhan, Devrajsinh (dchauhan42)" userId="S::dchauhan42@tntech.edu::5580296f-9fa3-434a-8df2-a05c59a4365a" providerId="AD" clId="Web-{5A9B6DAD-E06E-4C32-9337-7FA2D6F7CBEA}" dt="2022-11-21T17:11:23.410" v="1" actId="20577"/>
          <ac:spMkLst>
            <pc:docMk/>
            <pc:sldMk cId="1609907750" sldId="256"/>
            <ac:spMk id="9" creationId="{00000000-0000-0000-0000-000000000000}"/>
          </ac:spMkLst>
        </pc:spChg>
        <pc:spChg chg="mod">
          <ac:chgData name="Chauhan, Devrajsinh (dchauhan42)" userId="S::dchauhan42@tntech.edu::5580296f-9fa3-434a-8df2-a05c59a4365a" providerId="AD" clId="Web-{5A9B6DAD-E06E-4C32-9337-7FA2D6F7CBEA}" dt="2022-11-21T17:11:34.926" v="2" actId="20577"/>
          <ac:spMkLst>
            <pc:docMk/>
            <pc:sldMk cId="1609907750" sldId="256"/>
            <ac:spMk id="11" creationId="{00000000-0000-0000-0000-000000000000}"/>
          </ac:spMkLst>
        </pc:spChg>
        <pc:spChg chg="mod">
          <ac:chgData name="Chauhan, Devrajsinh (dchauhan42)" userId="S::dchauhan42@tntech.edu::5580296f-9fa3-434a-8df2-a05c59a4365a" providerId="AD" clId="Web-{5A9B6DAD-E06E-4C32-9337-7FA2D6F7CBEA}" dt="2022-11-21T17:16:42.590" v="23" actId="20577"/>
          <ac:spMkLst>
            <pc:docMk/>
            <pc:sldMk cId="1609907750" sldId="256"/>
            <ac:spMk id="34" creationId="{00000000-0000-0000-0000-000000000000}"/>
          </ac:spMkLst>
        </pc:spChg>
        <pc:picChg chg="mod">
          <ac:chgData name="Chauhan, Devrajsinh (dchauhan42)" userId="S::dchauhan42@tntech.edu::5580296f-9fa3-434a-8df2-a05c59a4365a" providerId="AD" clId="Web-{5A9B6DAD-E06E-4C32-9337-7FA2D6F7CBEA}" dt="2022-11-21T17:09:46.080" v="0" actId="14100"/>
          <ac:picMkLst>
            <pc:docMk/>
            <pc:sldMk cId="1609907750" sldId="256"/>
            <ac:picMk id="29" creationId="{31FCCED8-FB0E-FC29-AAF2-167DE2838323}"/>
          </ac:picMkLst>
        </pc:picChg>
      </pc:sldChg>
    </pc:docChg>
  </pc:docChgLst>
  <pc:docChgLst>
    <pc:chgData name="Bolduc, Zoey (zabolduc42)" userId="S::zabolduc42@tntech.edu::490c20f2-2584-42d4-ba1d-122fa39ed88e" providerId="AD" clId="Web-{09BC672C-9B7A-4E6C-94F7-41476EC0B292}"/>
    <pc:docChg chg="modSld">
      <pc:chgData name="Bolduc, Zoey (zabolduc42)" userId="S::zabolduc42@tntech.edu::490c20f2-2584-42d4-ba1d-122fa39ed88e" providerId="AD" clId="Web-{09BC672C-9B7A-4E6C-94F7-41476EC0B292}" dt="2022-11-18T18:27:57.475" v="2" actId="20577"/>
      <pc:docMkLst>
        <pc:docMk/>
      </pc:docMkLst>
      <pc:sldChg chg="modSp">
        <pc:chgData name="Bolduc, Zoey (zabolduc42)" userId="S::zabolduc42@tntech.edu::490c20f2-2584-42d4-ba1d-122fa39ed88e" providerId="AD" clId="Web-{09BC672C-9B7A-4E6C-94F7-41476EC0B292}" dt="2022-11-18T18:27:57.475" v="2" actId="20577"/>
        <pc:sldMkLst>
          <pc:docMk/>
          <pc:sldMk cId="1609907750" sldId="256"/>
        </pc:sldMkLst>
        <pc:spChg chg="mod">
          <ac:chgData name="Bolduc, Zoey (zabolduc42)" userId="S::zabolduc42@tntech.edu::490c20f2-2584-42d4-ba1d-122fa39ed88e" providerId="AD" clId="Web-{09BC672C-9B7A-4E6C-94F7-41476EC0B292}" dt="2022-11-18T18:27:57.475" v="2" actId="20577"/>
          <ac:spMkLst>
            <pc:docMk/>
            <pc:sldMk cId="1609907750" sldId="256"/>
            <ac:spMk id="54" creationId="{9D0BBB2B-08D0-007A-E1BD-EC3D432A76D5}"/>
          </ac:spMkLst>
        </pc:spChg>
      </pc:sldChg>
    </pc:docChg>
  </pc:docChgLst>
  <pc:docChgLst>
    <pc:chgData name="Bolduc, Zoey (zabolduc42)" userId="S::zabolduc42@tntech.edu::490c20f2-2584-42d4-ba1d-122fa39ed88e" providerId="AD" clId="Web-{A38206C3-E6E8-4F54-9304-FC4436D15AA3}"/>
    <pc:docChg chg="modSld">
      <pc:chgData name="Bolduc, Zoey (zabolduc42)" userId="S::zabolduc42@tntech.edu::490c20f2-2584-42d4-ba1d-122fa39ed88e" providerId="AD" clId="Web-{A38206C3-E6E8-4F54-9304-FC4436D15AA3}" dt="2022-11-18T18:02:51.598" v="20" actId="20577"/>
      <pc:docMkLst>
        <pc:docMk/>
      </pc:docMkLst>
      <pc:sldChg chg="modSp">
        <pc:chgData name="Bolduc, Zoey (zabolduc42)" userId="S::zabolduc42@tntech.edu::490c20f2-2584-42d4-ba1d-122fa39ed88e" providerId="AD" clId="Web-{A38206C3-E6E8-4F54-9304-FC4436D15AA3}" dt="2022-11-18T18:02:51.598" v="20" actId="20577"/>
        <pc:sldMkLst>
          <pc:docMk/>
          <pc:sldMk cId="1609907750" sldId="256"/>
        </pc:sldMkLst>
        <pc:spChg chg="mod">
          <ac:chgData name="Bolduc, Zoey (zabolduc42)" userId="S::zabolduc42@tntech.edu::490c20f2-2584-42d4-ba1d-122fa39ed88e" providerId="AD" clId="Web-{A38206C3-E6E8-4F54-9304-FC4436D15AA3}" dt="2022-11-18T18:02:47.113" v="19" actId="20577"/>
          <ac:spMkLst>
            <pc:docMk/>
            <pc:sldMk cId="1609907750" sldId="256"/>
            <ac:spMk id="11" creationId="{00000000-0000-0000-0000-000000000000}"/>
          </ac:spMkLst>
        </pc:spChg>
        <pc:spChg chg="mod">
          <ac:chgData name="Bolduc, Zoey (zabolduc42)" userId="S::zabolduc42@tntech.edu::490c20f2-2584-42d4-ba1d-122fa39ed88e" providerId="AD" clId="Web-{A38206C3-E6E8-4F54-9304-FC4436D15AA3}" dt="2022-11-18T18:02:51.598" v="20" actId="20577"/>
          <ac:spMkLst>
            <pc:docMk/>
            <pc:sldMk cId="1609907750" sldId="256"/>
            <ac:spMk id="19" creationId="{9A3AFBB2-CAB3-FF9D-DBE6-FE985A189B7B}"/>
          </ac:spMkLst>
        </pc:spChg>
        <pc:spChg chg="mod">
          <ac:chgData name="Bolduc, Zoey (zabolduc42)" userId="S::zabolduc42@tntech.edu::490c20f2-2584-42d4-ba1d-122fa39ed88e" providerId="AD" clId="Web-{A38206C3-E6E8-4F54-9304-FC4436D15AA3}" dt="2022-11-18T17:49:12.112" v="10" actId="20577"/>
          <ac:spMkLst>
            <pc:docMk/>
            <pc:sldMk cId="1609907750" sldId="256"/>
            <ac:spMk id="20" creationId="{8A416B28-BB26-E295-D3DE-D7684FE51C06}"/>
          </ac:spMkLst>
        </pc:spChg>
        <pc:spChg chg="mod">
          <ac:chgData name="Bolduc, Zoey (zabolduc42)" userId="S::zabolduc42@tntech.edu::490c20f2-2584-42d4-ba1d-122fa39ed88e" providerId="AD" clId="Web-{A38206C3-E6E8-4F54-9304-FC4436D15AA3}" dt="2022-11-18T17:54:18.994" v="16" actId="20577"/>
          <ac:spMkLst>
            <pc:docMk/>
            <pc:sldMk cId="1609907750" sldId="256"/>
            <ac:spMk id="34" creationId="{00000000-0000-0000-0000-000000000000}"/>
          </ac:spMkLst>
        </pc:spChg>
        <pc:spChg chg="mod">
          <ac:chgData name="Bolduc, Zoey (zabolduc42)" userId="S::zabolduc42@tntech.edu::490c20f2-2584-42d4-ba1d-122fa39ed88e" providerId="AD" clId="Web-{A38206C3-E6E8-4F54-9304-FC4436D15AA3}" dt="2022-11-18T17:28:32.166" v="5" actId="20577"/>
          <ac:spMkLst>
            <pc:docMk/>
            <pc:sldMk cId="1609907750" sldId="256"/>
            <ac:spMk id="54" creationId="{9D0BBB2B-08D0-007A-E1BD-EC3D432A76D5}"/>
          </ac:spMkLst>
        </pc:spChg>
      </pc:sldChg>
    </pc:docChg>
  </pc:docChgLst>
  <pc:docChgLst>
    <pc:chgData name="Hurst, Aidan (abhurst42)" userId="S::abhurst42@tntech.edu::6914d89b-942a-4940-974a-c230bc11798e" providerId="AD" clId="Web-{A653627B-96C0-4749-B82F-F8D6A583ABD8}"/>
    <pc:docChg chg="modSld">
      <pc:chgData name="Hurst, Aidan (abhurst42)" userId="S::abhurst42@tntech.edu::6914d89b-942a-4940-974a-c230bc11798e" providerId="AD" clId="Web-{A653627B-96C0-4749-B82F-F8D6A583ABD8}" dt="2022-11-18T17:36:05.384" v="196" actId="20577"/>
      <pc:docMkLst>
        <pc:docMk/>
      </pc:docMkLst>
      <pc:sldChg chg="addSp modSp">
        <pc:chgData name="Hurst, Aidan (abhurst42)" userId="S::abhurst42@tntech.edu::6914d89b-942a-4940-974a-c230bc11798e" providerId="AD" clId="Web-{A653627B-96C0-4749-B82F-F8D6A583ABD8}" dt="2022-11-18T17:36:05.384" v="196" actId="20577"/>
        <pc:sldMkLst>
          <pc:docMk/>
          <pc:sldMk cId="1609907750" sldId="256"/>
        </pc:sldMkLst>
        <pc:spChg chg="mod">
          <ac:chgData name="Hurst, Aidan (abhurst42)" userId="S::abhurst42@tntech.edu::6914d89b-942a-4940-974a-c230bc11798e" providerId="AD" clId="Web-{A653627B-96C0-4749-B82F-F8D6A583ABD8}" dt="2022-11-18T17:36:05.384" v="196" actId="20577"/>
          <ac:spMkLst>
            <pc:docMk/>
            <pc:sldMk cId="1609907750" sldId="256"/>
            <ac:spMk id="43" creationId="{00000000-0000-0000-0000-000000000000}"/>
          </ac:spMkLst>
        </pc:spChg>
        <pc:picChg chg="add mod">
          <ac:chgData name="Hurst, Aidan (abhurst42)" userId="S::abhurst42@tntech.edu::6914d89b-942a-4940-974a-c230bc11798e" providerId="AD" clId="Web-{A653627B-96C0-4749-B82F-F8D6A583ABD8}" dt="2022-11-18T17:24:09.361" v="150" actId="1076"/>
          <ac:picMkLst>
            <pc:docMk/>
            <pc:sldMk cId="1609907750" sldId="256"/>
            <ac:picMk id="2" creationId="{69C13C5D-8A8A-379A-FF61-39B52BDB32C7}"/>
          </ac:picMkLst>
        </pc:picChg>
      </pc:sldChg>
    </pc:docChg>
  </pc:docChgLst>
  <pc:docChgLst>
    <pc:chgData name="Lee, Alexandra (aplee42)" userId="S::aplee42@tntech.edu::485b97e4-acf1-4672-9549-99bd33178586" providerId="AD" clId="Web-{9CABBBC2-26B6-1AB1-D2EF-1698741E1A3D}"/>
    <pc:docChg chg="modSld">
      <pc:chgData name="Lee, Alexandra (aplee42)" userId="S::aplee42@tntech.edu::485b97e4-acf1-4672-9549-99bd33178586" providerId="AD" clId="Web-{9CABBBC2-26B6-1AB1-D2EF-1698741E1A3D}" dt="2022-11-18T18:28:17.756" v="678" actId="14100"/>
      <pc:docMkLst>
        <pc:docMk/>
      </pc:docMkLst>
      <pc:sldChg chg="addSp delSp modSp">
        <pc:chgData name="Lee, Alexandra (aplee42)" userId="S::aplee42@tntech.edu::485b97e4-acf1-4672-9549-99bd33178586" providerId="AD" clId="Web-{9CABBBC2-26B6-1AB1-D2EF-1698741E1A3D}" dt="2022-11-18T18:28:17.756" v="678" actId="14100"/>
        <pc:sldMkLst>
          <pc:docMk/>
          <pc:sldMk cId="1609907750" sldId="256"/>
        </pc:sldMkLst>
        <pc:spChg chg="mod">
          <ac:chgData name="Lee, Alexandra (aplee42)" userId="S::aplee42@tntech.edu::485b97e4-acf1-4672-9549-99bd33178586" providerId="AD" clId="Web-{9CABBBC2-26B6-1AB1-D2EF-1698741E1A3D}" dt="2022-11-18T18:00:17.917" v="77" actId="20577"/>
          <ac:spMkLst>
            <pc:docMk/>
            <pc:sldMk cId="1609907750" sldId="256"/>
            <ac:spMk id="7" creationId="{00000000-0000-0000-0000-000000000000}"/>
          </ac:spMkLst>
        </pc:spChg>
        <pc:spChg chg="mod">
          <ac:chgData name="Lee, Alexandra (aplee42)" userId="S::aplee42@tntech.edu::485b97e4-acf1-4672-9549-99bd33178586" providerId="AD" clId="Web-{9CABBBC2-26B6-1AB1-D2EF-1698741E1A3D}" dt="2022-11-18T17:58:14.257" v="57" actId="14100"/>
          <ac:spMkLst>
            <pc:docMk/>
            <pc:sldMk cId="1609907750" sldId="256"/>
            <ac:spMk id="9" creationId="{00000000-0000-0000-0000-000000000000}"/>
          </ac:spMkLst>
        </pc:spChg>
        <pc:spChg chg="mod">
          <ac:chgData name="Lee, Alexandra (aplee42)" userId="S::aplee42@tntech.edu::485b97e4-acf1-4672-9549-99bd33178586" providerId="AD" clId="Web-{9CABBBC2-26B6-1AB1-D2EF-1698741E1A3D}" dt="2022-11-18T17:53:36.107" v="26" actId="20577"/>
          <ac:spMkLst>
            <pc:docMk/>
            <pc:sldMk cId="1609907750" sldId="256"/>
            <ac:spMk id="10" creationId="{12D41F19-0251-FE60-0177-FAC0CFC3BD75}"/>
          </ac:spMkLst>
        </pc:spChg>
        <pc:spChg chg="mod">
          <ac:chgData name="Lee, Alexandra (aplee42)" userId="S::aplee42@tntech.edu::485b97e4-acf1-4672-9549-99bd33178586" providerId="AD" clId="Web-{9CABBBC2-26B6-1AB1-D2EF-1698741E1A3D}" dt="2022-11-18T18:16:50.701" v="616" actId="1076"/>
          <ac:spMkLst>
            <pc:docMk/>
            <pc:sldMk cId="1609907750" sldId="256"/>
            <ac:spMk id="16" creationId="{DCB4DAD1-7CC4-A894-E127-6C01B86DDEF5}"/>
          </ac:spMkLst>
        </pc:spChg>
        <pc:spChg chg="mod">
          <ac:chgData name="Lee, Alexandra (aplee42)" userId="S::aplee42@tntech.edu::485b97e4-acf1-4672-9549-99bd33178586" providerId="AD" clId="Web-{9CABBBC2-26B6-1AB1-D2EF-1698741E1A3D}" dt="2022-11-18T17:51:30.368" v="8" actId="1076"/>
          <ac:spMkLst>
            <pc:docMk/>
            <pc:sldMk cId="1609907750" sldId="256"/>
            <ac:spMk id="18" creationId="{5FC5D30F-8108-1DA9-3395-CAFD0166BD76}"/>
          </ac:spMkLst>
        </pc:spChg>
        <pc:spChg chg="mod">
          <ac:chgData name="Lee, Alexandra (aplee42)" userId="S::aplee42@tntech.edu::485b97e4-acf1-4672-9549-99bd33178586" providerId="AD" clId="Web-{9CABBBC2-26B6-1AB1-D2EF-1698741E1A3D}" dt="2022-11-18T18:01:29.467" v="78" actId="14100"/>
          <ac:spMkLst>
            <pc:docMk/>
            <pc:sldMk cId="1609907750" sldId="256"/>
            <ac:spMk id="19" creationId="{9A3AFBB2-CAB3-FF9D-DBE6-FE985A189B7B}"/>
          </ac:spMkLst>
        </pc:spChg>
        <pc:spChg chg="mod">
          <ac:chgData name="Lee, Alexandra (aplee42)" userId="S::aplee42@tntech.edu::485b97e4-acf1-4672-9549-99bd33178586" providerId="AD" clId="Web-{9CABBBC2-26B6-1AB1-D2EF-1698741E1A3D}" dt="2022-11-18T18:23:26.246" v="654" actId="20577"/>
          <ac:spMkLst>
            <pc:docMk/>
            <pc:sldMk cId="1609907750" sldId="256"/>
            <ac:spMk id="21" creationId="{547342AA-342C-7EC4-B689-FFF13482AAE8}"/>
          </ac:spMkLst>
        </pc:spChg>
        <pc:spChg chg="mod">
          <ac:chgData name="Lee, Alexandra (aplee42)" userId="S::aplee42@tntech.edu::485b97e4-acf1-4672-9549-99bd33178586" providerId="AD" clId="Web-{9CABBBC2-26B6-1AB1-D2EF-1698741E1A3D}" dt="2022-11-18T18:21:12.319" v="642" actId="1076"/>
          <ac:spMkLst>
            <pc:docMk/>
            <pc:sldMk cId="1609907750" sldId="256"/>
            <ac:spMk id="24" creationId="{BB5930E6-17FD-A3DC-1D0F-CBA51054E324}"/>
          </ac:spMkLst>
        </pc:spChg>
        <pc:spChg chg="mod">
          <ac:chgData name="Lee, Alexandra (aplee42)" userId="S::aplee42@tntech.edu::485b97e4-acf1-4672-9549-99bd33178586" providerId="AD" clId="Web-{9CABBBC2-26B6-1AB1-D2EF-1698741E1A3D}" dt="2022-11-18T18:14:07.070" v="615" actId="1076"/>
          <ac:spMkLst>
            <pc:docMk/>
            <pc:sldMk cId="1609907750" sldId="256"/>
            <ac:spMk id="25" creationId="{2A8C41C0-ECF5-FAC7-420B-A57820FA2ACD}"/>
          </ac:spMkLst>
        </pc:spChg>
        <pc:spChg chg="mod">
          <ac:chgData name="Lee, Alexandra (aplee42)" userId="S::aplee42@tntech.edu::485b97e4-acf1-4672-9549-99bd33178586" providerId="AD" clId="Web-{9CABBBC2-26B6-1AB1-D2EF-1698741E1A3D}" dt="2022-11-18T18:28:04.896" v="675" actId="1076"/>
          <ac:spMkLst>
            <pc:docMk/>
            <pc:sldMk cId="1609907750" sldId="256"/>
            <ac:spMk id="27" creationId="{32AC4FC8-B2C8-61B8-D318-484A6A0FF5E8}"/>
          </ac:spMkLst>
        </pc:spChg>
        <pc:spChg chg="mod">
          <ac:chgData name="Lee, Alexandra (aplee42)" userId="S::aplee42@tntech.edu::485b97e4-acf1-4672-9549-99bd33178586" providerId="AD" clId="Web-{9CABBBC2-26B6-1AB1-D2EF-1698741E1A3D}" dt="2022-11-18T17:58:23.663" v="59" actId="1076"/>
          <ac:spMkLst>
            <pc:docMk/>
            <pc:sldMk cId="1609907750" sldId="256"/>
            <ac:spMk id="28" creationId="{6CD74E19-69A9-6B34-C8E5-B30E6E703360}"/>
          </ac:spMkLst>
        </pc:spChg>
        <pc:spChg chg="mod">
          <ac:chgData name="Lee, Alexandra (aplee42)" userId="S::aplee42@tntech.edu::485b97e4-acf1-4672-9549-99bd33178586" providerId="AD" clId="Web-{9CABBBC2-26B6-1AB1-D2EF-1698741E1A3D}" dt="2022-11-18T17:58:20.773" v="58" actId="1076"/>
          <ac:spMkLst>
            <pc:docMk/>
            <pc:sldMk cId="1609907750" sldId="256"/>
            <ac:spMk id="31" creationId="{BA7FA727-1041-6A06-D74B-A7E2FCAEA01D}"/>
          </ac:spMkLst>
        </pc:spChg>
        <pc:spChg chg="mod">
          <ac:chgData name="Lee, Alexandra (aplee42)" userId="S::aplee42@tntech.edu::485b97e4-acf1-4672-9549-99bd33178586" providerId="AD" clId="Web-{9CABBBC2-26B6-1AB1-D2EF-1698741E1A3D}" dt="2022-11-18T18:28:17.756" v="678" actId="14100"/>
          <ac:spMkLst>
            <pc:docMk/>
            <pc:sldMk cId="1609907750" sldId="256"/>
            <ac:spMk id="34" creationId="{00000000-0000-0000-0000-000000000000}"/>
          </ac:spMkLst>
        </pc:spChg>
        <pc:spChg chg="mod">
          <ac:chgData name="Lee, Alexandra (aplee42)" userId="S::aplee42@tntech.edu::485b97e4-acf1-4672-9549-99bd33178586" providerId="AD" clId="Web-{9CABBBC2-26B6-1AB1-D2EF-1698741E1A3D}" dt="2022-11-18T18:02:12.343" v="81" actId="20577"/>
          <ac:spMkLst>
            <pc:docMk/>
            <pc:sldMk cId="1609907750" sldId="256"/>
            <ac:spMk id="43" creationId="{00000000-0000-0000-0000-000000000000}"/>
          </ac:spMkLst>
        </pc:spChg>
        <pc:spChg chg="mod">
          <ac:chgData name="Lee, Alexandra (aplee42)" userId="S::aplee42@tntech.edu::485b97e4-acf1-4672-9549-99bd33178586" providerId="AD" clId="Web-{9CABBBC2-26B6-1AB1-D2EF-1698741E1A3D}" dt="2022-11-18T18:27:28.535" v="668" actId="20577"/>
          <ac:spMkLst>
            <pc:docMk/>
            <pc:sldMk cId="1609907750" sldId="256"/>
            <ac:spMk id="54" creationId="{9D0BBB2B-08D0-007A-E1BD-EC3D432A76D5}"/>
          </ac:spMkLst>
        </pc:spChg>
        <pc:picChg chg="mod">
          <ac:chgData name="Lee, Alexandra (aplee42)" userId="S::aplee42@tntech.edu::485b97e4-acf1-4672-9549-99bd33178586" providerId="AD" clId="Web-{9CABBBC2-26B6-1AB1-D2EF-1698741E1A3D}" dt="2022-11-18T17:59:25.166" v="73" actId="1076"/>
          <ac:picMkLst>
            <pc:docMk/>
            <pc:sldMk cId="1609907750" sldId="256"/>
            <ac:picMk id="2" creationId="{69C13C5D-8A8A-379A-FF61-39B52BDB32C7}"/>
          </ac:picMkLst>
        </pc:picChg>
        <pc:picChg chg="add del mod">
          <ac:chgData name="Lee, Alexandra (aplee42)" userId="S::aplee42@tntech.edu::485b97e4-acf1-4672-9549-99bd33178586" providerId="AD" clId="Web-{9CABBBC2-26B6-1AB1-D2EF-1698741E1A3D}" dt="2022-11-18T18:19:54.442" v="624"/>
          <ac:picMkLst>
            <pc:docMk/>
            <pc:sldMk cId="1609907750" sldId="256"/>
            <ac:picMk id="6" creationId="{6E7F66DA-E1A4-99ED-C682-36A00CF75ED9}"/>
          </ac:picMkLst>
        </pc:picChg>
        <pc:picChg chg="add del mod">
          <ac:chgData name="Lee, Alexandra (aplee42)" userId="S::aplee42@tntech.edu::485b97e4-acf1-4672-9549-99bd33178586" providerId="AD" clId="Web-{9CABBBC2-26B6-1AB1-D2EF-1698741E1A3D}" dt="2022-11-18T18:23:48.059" v="655"/>
          <ac:picMkLst>
            <pc:docMk/>
            <pc:sldMk cId="1609907750" sldId="256"/>
            <ac:picMk id="8" creationId="{C4EDE639-9837-A570-86E8-4CC58A446176}"/>
          </ac:picMkLst>
        </pc:picChg>
        <pc:picChg chg="add mod">
          <ac:chgData name="Lee, Alexandra (aplee42)" userId="S::aplee42@tntech.edu::485b97e4-acf1-4672-9549-99bd33178586" providerId="AD" clId="Web-{9CABBBC2-26B6-1AB1-D2EF-1698741E1A3D}" dt="2022-11-18T18:24:12.513" v="661" actId="1076"/>
          <ac:picMkLst>
            <pc:docMk/>
            <pc:sldMk cId="1609907750" sldId="256"/>
            <ac:picMk id="22" creationId="{D20324EF-7054-3395-790B-216606FBF8D7}"/>
          </ac:picMkLst>
        </pc:picChg>
        <pc:picChg chg="mod">
          <ac:chgData name="Lee, Alexandra (aplee42)" userId="S::aplee42@tntech.edu::485b97e4-acf1-4672-9549-99bd33178586" providerId="AD" clId="Web-{9CABBBC2-26B6-1AB1-D2EF-1698741E1A3D}" dt="2022-11-18T18:24:24.670" v="664" actId="1076"/>
          <ac:picMkLst>
            <pc:docMk/>
            <pc:sldMk cId="1609907750" sldId="256"/>
            <ac:picMk id="47" creationId="{C0A11121-F31B-89D3-C581-9C9944E162D6}"/>
          </ac:picMkLst>
        </pc:picChg>
        <pc:picChg chg="mod">
          <ac:chgData name="Lee, Alexandra (aplee42)" userId="S::aplee42@tntech.edu::485b97e4-acf1-4672-9549-99bd33178586" providerId="AD" clId="Web-{9CABBBC2-26B6-1AB1-D2EF-1698741E1A3D}" dt="2022-11-18T18:24:16.451" v="662" actId="14100"/>
          <ac:picMkLst>
            <pc:docMk/>
            <pc:sldMk cId="1609907750" sldId="256"/>
            <ac:picMk id="49" creationId="{77181687-EBD1-24F1-AF00-984E7AE9B985}"/>
          </ac:picMkLst>
        </pc:picChg>
        <pc:picChg chg="mod">
          <ac:chgData name="Lee, Alexandra (aplee42)" userId="S::aplee42@tntech.edu::485b97e4-acf1-4672-9549-99bd33178586" providerId="AD" clId="Web-{9CABBBC2-26B6-1AB1-D2EF-1698741E1A3D}" dt="2022-11-18T17:58:33.898" v="61" actId="1076"/>
          <ac:picMkLst>
            <pc:docMk/>
            <pc:sldMk cId="1609907750" sldId="256"/>
            <ac:picMk id="1026" creationId="{F875072B-0DC4-E1C3-EF8C-5C8632D244E5}"/>
          </ac:picMkLst>
        </pc:picChg>
        <pc:picChg chg="mod">
          <ac:chgData name="Lee, Alexandra (aplee42)" userId="S::aplee42@tntech.edu::485b97e4-acf1-4672-9549-99bd33178586" providerId="AD" clId="Web-{9CABBBC2-26B6-1AB1-D2EF-1698741E1A3D}" dt="2022-11-18T17:58:26.132" v="60" actId="1076"/>
          <ac:picMkLst>
            <pc:docMk/>
            <pc:sldMk cId="1609907750" sldId="256"/>
            <ac:picMk id="1028" creationId="{ED612BEB-0F80-0C38-952B-FAF848E9C859}"/>
          </ac:picMkLst>
        </pc:picChg>
      </pc:sldChg>
    </pc:docChg>
  </pc:docChgLst>
  <pc:docChgLst>
    <pc:chgData name="Chauhan, Devrajsinh (dchauhan42)" userId="S::dchauhan42@tntech.edu::5580296f-9fa3-434a-8df2-a05c59a4365a" providerId="AD" clId="Web-{0CC7DB50-7086-487D-A59A-A22809D89D0E}"/>
    <pc:docChg chg="modSld">
      <pc:chgData name="Chauhan, Devrajsinh (dchauhan42)" userId="S::dchauhan42@tntech.edu::5580296f-9fa3-434a-8df2-a05c59a4365a" providerId="AD" clId="Web-{0CC7DB50-7086-487D-A59A-A22809D89D0E}" dt="2022-11-07T17:27:14.437" v="723" actId="14100"/>
      <pc:docMkLst>
        <pc:docMk/>
      </pc:docMkLst>
      <pc:sldChg chg="modSp">
        <pc:chgData name="Chauhan, Devrajsinh (dchauhan42)" userId="S::dchauhan42@tntech.edu::5580296f-9fa3-434a-8df2-a05c59a4365a" providerId="AD" clId="Web-{0CC7DB50-7086-487D-A59A-A22809D89D0E}" dt="2022-11-07T17:27:14.437" v="723" actId="14100"/>
        <pc:sldMkLst>
          <pc:docMk/>
          <pc:sldMk cId="1609907750" sldId="256"/>
        </pc:sldMkLst>
        <pc:spChg chg="mod">
          <ac:chgData name="Chauhan, Devrajsinh (dchauhan42)" userId="S::dchauhan42@tntech.edu::5580296f-9fa3-434a-8df2-a05c59a4365a" providerId="AD" clId="Web-{0CC7DB50-7086-487D-A59A-A22809D89D0E}" dt="2022-11-07T16:48:21.918" v="90" actId="20577"/>
          <ac:spMkLst>
            <pc:docMk/>
            <pc:sldMk cId="1609907750" sldId="256"/>
            <ac:spMk id="2" creationId="{2D30DA25-5108-1363-763D-C9DFE5B44CEC}"/>
          </ac:spMkLst>
        </pc:spChg>
        <pc:spChg chg="mod">
          <ac:chgData name="Chauhan, Devrajsinh (dchauhan42)" userId="S::dchauhan42@tntech.edu::5580296f-9fa3-434a-8df2-a05c59a4365a" providerId="AD" clId="Web-{0CC7DB50-7086-487D-A59A-A22809D89D0E}" dt="2022-11-07T16:38:01.155" v="0" actId="14100"/>
          <ac:spMkLst>
            <pc:docMk/>
            <pc:sldMk cId="1609907750" sldId="256"/>
            <ac:spMk id="7" creationId="{00000000-0000-0000-0000-000000000000}"/>
          </ac:spMkLst>
        </pc:spChg>
        <pc:spChg chg="mod">
          <ac:chgData name="Chauhan, Devrajsinh (dchauhan42)" userId="S::dchauhan42@tntech.edu::5580296f-9fa3-434a-8df2-a05c59a4365a" providerId="AD" clId="Web-{0CC7DB50-7086-487D-A59A-A22809D89D0E}" dt="2022-11-07T17:27:14.437" v="723" actId="14100"/>
          <ac:spMkLst>
            <pc:docMk/>
            <pc:sldMk cId="1609907750" sldId="256"/>
            <ac:spMk id="9" creationId="{00000000-0000-0000-0000-000000000000}"/>
          </ac:spMkLst>
        </pc:spChg>
        <pc:spChg chg="mod">
          <ac:chgData name="Chauhan, Devrajsinh (dchauhan42)" userId="S::dchauhan42@tntech.edu::5580296f-9fa3-434a-8df2-a05c59a4365a" providerId="AD" clId="Web-{0CC7DB50-7086-487D-A59A-A22809D89D0E}" dt="2022-11-07T17:26:40.247" v="720" actId="20577"/>
          <ac:spMkLst>
            <pc:docMk/>
            <pc:sldMk cId="1609907750" sldId="256"/>
            <ac:spMk id="11" creationId="{00000000-0000-0000-0000-000000000000}"/>
          </ac:spMkLst>
        </pc:spChg>
        <pc:spChg chg="mod">
          <ac:chgData name="Chauhan, Devrajsinh (dchauhan42)" userId="S::dchauhan42@tntech.edu::5580296f-9fa3-434a-8df2-a05c59a4365a" providerId="AD" clId="Web-{0CC7DB50-7086-487D-A59A-A22809D89D0E}" dt="2022-11-07T16:45:39.359" v="83" actId="20577"/>
          <ac:spMkLst>
            <pc:docMk/>
            <pc:sldMk cId="1609907750" sldId="256"/>
            <ac:spMk id="26" creationId="{35F49EAA-1C64-E93B-C071-BDBC618E6FF7}"/>
          </ac:spMkLst>
        </pc:spChg>
        <pc:spChg chg="mod">
          <ac:chgData name="Chauhan, Devrajsinh (dchauhan42)" userId="S::dchauhan42@tntech.edu::5580296f-9fa3-434a-8df2-a05c59a4365a" providerId="AD" clId="Web-{0CC7DB50-7086-487D-A59A-A22809D89D0E}" dt="2022-11-07T16:46:55.599" v="88" actId="20577"/>
          <ac:spMkLst>
            <pc:docMk/>
            <pc:sldMk cId="1609907750" sldId="256"/>
            <ac:spMk id="30" creationId="{1396BAE9-2536-6E56-67AB-D4BDB8181B98}"/>
          </ac:spMkLst>
        </pc:spChg>
        <pc:spChg chg="mod">
          <ac:chgData name="Chauhan, Devrajsinh (dchauhan42)" userId="S::dchauhan42@tntech.edu::5580296f-9fa3-434a-8df2-a05c59a4365a" providerId="AD" clId="Web-{0CC7DB50-7086-487D-A59A-A22809D89D0E}" dt="2022-11-07T17:27:05.296" v="722" actId="20577"/>
          <ac:spMkLst>
            <pc:docMk/>
            <pc:sldMk cId="1609907750" sldId="256"/>
            <ac:spMk id="43" creationId="{00000000-0000-0000-0000-000000000000}"/>
          </ac:spMkLst>
        </pc:spChg>
        <pc:spChg chg="mod">
          <ac:chgData name="Chauhan, Devrajsinh (dchauhan42)" userId="S::dchauhan42@tntech.edu::5580296f-9fa3-434a-8df2-a05c59a4365a" providerId="AD" clId="Web-{0CC7DB50-7086-487D-A59A-A22809D89D0E}" dt="2022-11-07T16:48:09.511" v="89" actId="20577"/>
          <ac:spMkLst>
            <pc:docMk/>
            <pc:sldMk cId="1609907750" sldId="256"/>
            <ac:spMk id="54" creationId="{9D0BBB2B-08D0-007A-E1BD-EC3D432A76D5}"/>
          </ac:spMkLst>
        </pc:spChg>
        <pc:picChg chg="mod">
          <ac:chgData name="Chauhan, Devrajsinh (dchauhan42)" userId="S::dchauhan42@tntech.edu::5580296f-9fa3-434a-8df2-a05c59a4365a" providerId="AD" clId="Web-{0CC7DB50-7086-487D-A59A-A22809D89D0E}" dt="2022-11-07T16:48:42.685" v="92" actId="14100"/>
          <ac:picMkLst>
            <pc:docMk/>
            <pc:sldMk cId="1609907750" sldId="256"/>
            <ac:picMk id="23" creationId="{D0F42126-AF27-C636-3D3B-ABDEC6B0CC4E}"/>
          </ac:picMkLst>
        </pc:picChg>
      </pc:sldChg>
    </pc:docChg>
  </pc:docChgLst>
  <pc:docChgLst>
    <pc:chgData name="Hurst, Aidan (abhurst42)" userId="S::abhurst42@tntech.edu::6914d89b-942a-4940-974a-c230bc11798e" providerId="AD" clId="Web-{ED544C1D-60FA-4FA4-B5CA-FEE2F3F383B1}"/>
    <pc:docChg chg="modSld">
      <pc:chgData name="Hurst, Aidan (abhurst42)" userId="S::abhurst42@tntech.edu::6914d89b-942a-4940-974a-c230bc11798e" providerId="AD" clId="Web-{ED544C1D-60FA-4FA4-B5CA-FEE2F3F383B1}" dt="2022-11-18T17:38:53.476" v="2" actId="1076"/>
      <pc:docMkLst>
        <pc:docMk/>
      </pc:docMkLst>
      <pc:sldChg chg="modSp">
        <pc:chgData name="Hurst, Aidan (abhurst42)" userId="S::abhurst42@tntech.edu::6914d89b-942a-4940-974a-c230bc11798e" providerId="AD" clId="Web-{ED544C1D-60FA-4FA4-B5CA-FEE2F3F383B1}" dt="2022-11-18T17:38:53.476" v="2" actId="1076"/>
        <pc:sldMkLst>
          <pc:docMk/>
          <pc:sldMk cId="1609907750" sldId="256"/>
        </pc:sldMkLst>
        <pc:spChg chg="mod">
          <ac:chgData name="Hurst, Aidan (abhurst42)" userId="S::abhurst42@tntech.edu::6914d89b-942a-4940-974a-c230bc11798e" providerId="AD" clId="Web-{ED544C1D-60FA-4FA4-B5CA-FEE2F3F383B1}" dt="2022-11-18T17:38:53.476" v="2" actId="1076"/>
          <ac:spMkLst>
            <pc:docMk/>
            <pc:sldMk cId="1609907750" sldId="256"/>
            <ac:spMk id="11" creationId="{00000000-0000-0000-0000-000000000000}"/>
          </ac:spMkLst>
        </pc:spChg>
        <pc:spChg chg="mod">
          <ac:chgData name="Hurst, Aidan (abhurst42)" userId="S::abhurst42@tntech.edu::6914d89b-942a-4940-974a-c230bc11798e" providerId="AD" clId="Web-{ED544C1D-60FA-4FA4-B5CA-FEE2F3F383B1}" dt="2022-11-18T17:38:44.632" v="1" actId="1076"/>
          <ac:spMkLst>
            <pc:docMk/>
            <pc:sldMk cId="1609907750" sldId="256"/>
            <ac:spMk id="16" creationId="{DCB4DAD1-7CC4-A894-E127-6C01B86DDEF5}"/>
          </ac:spMkLst>
        </pc:spChg>
      </pc:sldChg>
    </pc:docChg>
  </pc:docChgLst>
  <pc:docChgLst>
    <pc:chgData name="Chauhan, Devrajsinh (dchauhan42)" userId="S::dchauhan42@tntech.edu::5580296f-9fa3-434a-8df2-a05c59a4365a" providerId="AD" clId="Web-{033814A8-E672-494B-B2CD-A44CBECAFA59}"/>
    <pc:docChg chg="modSld">
      <pc:chgData name="Chauhan, Devrajsinh (dchauhan42)" userId="S::dchauhan42@tntech.edu::5580296f-9fa3-434a-8df2-a05c59a4365a" providerId="AD" clId="Web-{033814A8-E672-494B-B2CD-A44CBECAFA59}" dt="2022-11-18T17:20:57.603" v="23" actId="20577"/>
      <pc:docMkLst>
        <pc:docMk/>
      </pc:docMkLst>
      <pc:sldChg chg="modSp">
        <pc:chgData name="Chauhan, Devrajsinh (dchauhan42)" userId="S::dchauhan42@tntech.edu::5580296f-9fa3-434a-8df2-a05c59a4365a" providerId="AD" clId="Web-{033814A8-E672-494B-B2CD-A44CBECAFA59}" dt="2022-11-18T17:20:57.603" v="23" actId="20577"/>
        <pc:sldMkLst>
          <pc:docMk/>
          <pc:sldMk cId="1609907750" sldId="256"/>
        </pc:sldMkLst>
        <pc:spChg chg="mod">
          <ac:chgData name="Chauhan, Devrajsinh (dchauhan42)" userId="S::dchauhan42@tntech.edu::5580296f-9fa3-434a-8df2-a05c59a4365a" providerId="AD" clId="Web-{033814A8-E672-494B-B2CD-A44CBECAFA59}" dt="2022-11-18T17:20:57.603" v="23" actId="20577"/>
          <ac:spMkLst>
            <pc:docMk/>
            <pc:sldMk cId="1609907750" sldId="256"/>
            <ac:spMk id="5" creationId="{00000000-0000-0000-0000-000000000000}"/>
          </ac:spMkLst>
        </pc:spChg>
      </pc:sldChg>
    </pc:docChg>
  </pc:docChgLst>
  <pc:docChgLst>
    <pc:chgData name="Brock Hurst" userId="e652588ee1784a44" providerId="LiveId" clId="{31E0D2F7-31D9-4981-9291-C1246BCE8645}"/>
    <pc:docChg chg="modSld">
      <pc:chgData name="Brock Hurst" userId="e652588ee1784a44" providerId="LiveId" clId="{31E0D2F7-31D9-4981-9291-C1246BCE8645}" dt="2022-11-04T16:13:09.246" v="1" actId="1076"/>
      <pc:docMkLst>
        <pc:docMk/>
      </pc:docMkLst>
      <pc:sldChg chg="modSp mod">
        <pc:chgData name="Brock Hurst" userId="e652588ee1784a44" providerId="LiveId" clId="{31E0D2F7-31D9-4981-9291-C1246BCE8645}" dt="2022-11-04T16:13:09.246" v="1" actId="1076"/>
        <pc:sldMkLst>
          <pc:docMk/>
          <pc:sldMk cId="1609907750" sldId="256"/>
        </pc:sldMkLst>
        <pc:spChg chg="mod">
          <ac:chgData name="Brock Hurst" userId="e652588ee1784a44" providerId="LiveId" clId="{31E0D2F7-31D9-4981-9291-C1246BCE8645}" dt="2022-11-04T16:13:09.246" v="1" actId="1076"/>
          <ac:spMkLst>
            <pc:docMk/>
            <pc:sldMk cId="1609907750" sldId="256"/>
            <ac:spMk id="45" creationId="{0EE8E1FA-7B44-7BBC-57C8-26A679C5DFCF}"/>
          </ac:spMkLst>
        </pc:spChg>
      </pc:sldChg>
    </pc:docChg>
  </pc:docChgLst>
  <pc:docChgLst>
    <pc:chgData name="Chauhan, Devrajsinh (dchauhan42)" userId="S::dchauhan42@tntech.edu::5580296f-9fa3-434a-8df2-a05c59a4365a" providerId="AD" clId="Web-{D5236726-344B-4D03-83CF-B42B37B2CD4C}"/>
    <pc:docChg chg="modSld">
      <pc:chgData name="Chauhan, Devrajsinh (dchauhan42)" userId="S::dchauhan42@tntech.edu::5580296f-9fa3-434a-8df2-a05c59a4365a" providerId="AD" clId="Web-{D5236726-344B-4D03-83CF-B42B37B2CD4C}" dt="2022-11-05T20:46:18.857" v="29" actId="14100"/>
      <pc:docMkLst>
        <pc:docMk/>
      </pc:docMkLst>
      <pc:sldChg chg="addSp modSp">
        <pc:chgData name="Chauhan, Devrajsinh (dchauhan42)" userId="S::dchauhan42@tntech.edu::5580296f-9fa3-434a-8df2-a05c59a4365a" providerId="AD" clId="Web-{D5236726-344B-4D03-83CF-B42B37B2CD4C}" dt="2022-11-05T20:46:18.857" v="29" actId="14100"/>
        <pc:sldMkLst>
          <pc:docMk/>
          <pc:sldMk cId="1609907750" sldId="256"/>
        </pc:sldMkLst>
        <pc:spChg chg="add mod">
          <ac:chgData name="Chauhan, Devrajsinh (dchauhan42)" userId="S::dchauhan42@tntech.edu::5580296f-9fa3-434a-8df2-a05c59a4365a" providerId="AD" clId="Web-{D5236726-344B-4D03-83CF-B42B37B2CD4C}" dt="2022-11-05T20:45:56.731" v="26" actId="14100"/>
          <ac:spMkLst>
            <pc:docMk/>
            <pc:sldMk cId="1609907750" sldId="256"/>
            <ac:spMk id="2" creationId="{2D30DA25-5108-1363-763D-C9DFE5B44CEC}"/>
          </ac:spMkLst>
        </pc:spChg>
        <pc:spChg chg="mod">
          <ac:chgData name="Chauhan, Devrajsinh (dchauhan42)" userId="S::dchauhan42@tntech.edu::5580296f-9fa3-434a-8df2-a05c59a4365a" providerId="AD" clId="Web-{D5236726-344B-4D03-83CF-B42B37B2CD4C}" dt="2022-11-05T20:44:52.011" v="23" actId="1076"/>
          <ac:spMkLst>
            <pc:docMk/>
            <pc:sldMk cId="1609907750" sldId="256"/>
            <ac:spMk id="33" creationId="{00000000-0000-0000-0000-000000000000}"/>
          </ac:spMkLst>
        </pc:spChg>
        <pc:spChg chg="mod">
          <ac:chgData name="Chauhan, Devrajsinh (dchauhan42)" userId="S::dchauhan42@tntech.edu::5580296f-9fa3-434a-8df2-a05c59a4365a" providerId="AD" clId="Web-{D5236726-344B-4D03-83CF-B42B37B2CD4C}" dt="2022-11-05T20:45:08.293" v="24" actId="1076"/>
          <ac:spMkLst>
            <pc:docMk/>
            <pc:sldMk cId="1609907750" sldId="256"/>
            <ac:spMk id="34" creationId="{00000000-0000-0000-0000-000000000000}"/>
          </ac:spMkLst>
        </pc:spChg>
        <pc:spChg chg="mod">
          <ac:chgData name="Chauhan, Devrajsinh (dchauhan42)" userId="S::dchauhan42@tntech.edu::5580296f-9fa3-434a-8df2-a05c59a4365a" providerId="AD" clId="Web-{D5236726-344B-4D03-83CF-B42B37B2CD4C}" dt="2022-11-05T20:46:18.857" v="29" actId="14100"/>
          <ac:spMkLst>
            <pc:docMk/>
            <pc:sldMk cId="1609907750" sldId="256"/>
            <ac:spMk id="45" creationId="{0EE8E1FA-7B44-7BBC-57C8-26A679C5DFCF}"/>
          </ac:spMkLst>
        </pc:spChg>
        <pc:picChg chg="mod">
          <ac:chgData name="Chauhan, Devrajsinh (dchauhan42)" userId="S::dchauhan42@tntech.edu::5580296f-9fa3-434a-8df2-a05c59a4365a" providerId="AD" clId="Web-{D5236726-344B-4D03-83CF-B42B37B2CD4C}" dt="2022-11-05T20:43:40.243" v="17" actId="1076"/>
          <ac:picMkLst>
            <pc:docMk/>
            <pc:sldMk cId="1609907750" sldId="256"/>
            <ac:picMk id="51" creationId="{38F345DC-5CE7-5813-9CF1-542C2B459B0E}"/>
          </ac:picMkLst>
        </pc:picChg>
        <pc:picChg chg="mod">
          <ac:chgData name="Chauhan, Devrajsinh (dchauhan42)" userId="S::dchauhan42@tntech.edu::5580296f-9fa3-434a-8df2-a05c59a4365a" providerId="AD" clId="Web-{D5236726-344B-4D03-83CF-B42B37B2CD4C}" dt="2022-11-05T20:45:13.496" v="25" actId="1076"/>
          <ac:picMkLst>
            <pc:docMk/>
            <pc:sldMk cId="1609907750" sldId="256"/>
            <ac:picMk id="53" creationId="{4C54D869-7854-DDB4-16C7-7B18984A241F}"/>
          </ac:picMkLst>
        </pc:picChg>
      </pc:sldChg>
    </pc:docChg>
  </pc:docChgLst>
  <pc:docChgLst>
    <pc:chgData name="Lee, Alexandra (aplee42)" userId="S::aplee42@tntech.edu::485b97e4-acf1-4672-9549-99bd33178586" providerId="AD" clId="Web-{B66B8D06-4634-4B52-B958-3DEC591C0D60}"/>
    <pc:docChg chg="modSld">
      <pc:chgData name="Lee, Alexandra (aplee42)" userId="S::aplee42@tntech.edu::485b97e4-acf1-4672-9549-99bd33178586" providerId="AD" clId="Web-{B66B8D06-4634-4B52-B958-3DEC591C0D60}" dt="2022-11-18T17:26:10.201" v="104" actId="20577"/>
      <pc:docMkLst>
        <pc:docMk/>
      </pc:docMkLst>
      <pc:sldChg chg="modSp">
        <pc:chgData name="Lee, Alexandra (aplee42)" userId="S::aplee42@tntech.edu::485b97e4-acf1-4672-9549-99bd33178586" providerId="AD" clId="Web-{B66B8D06-4634-4B52-B958-3DEC591C0D60}" dt="2022-11-18T17:26:10.201" v="104" actId="20577"/>
        <pc:sldMkLst>
          <pc:docMk/>
          <pc:sldMk cId="1609907750" sldId="256"/>
        </pc:sldMkLst>
        <pc:spChg chg="mod">
          <ac:chgData name="Lee, Alexandra (aplee42)" userId="S::aplee42@tntech.edu::485b97e4-acf1-4672-9549-99bd33178586" providerId="AD" clId="Web-{B66B8D06-4634-4B52-B958-3DEC591C0D60}" dt="2022-11-18T17:16:30.867" v="12" actId="1076"/>
          <ac:spMkLst>
            <pc:docMk/>
            <pc:sldMk cId="1609907750" sldId="256"/>
            <ac:spMk id="4" creationId="{D38C3AC2-79A7-F4FF-11E9-B36A59203139}"/>
          </ac:spMkLst>
        </pc:spChg>
        <pc:spChg chg="mod">
          <ac:chgData name="Lee, Alexandra (aplee42)" userId="S::aplee42@tntech.edu::485b97e4-acf1-4672-9549-99bd33178586" providerId="AD" clId="Web-{B66B8D06-4634-4B52-B958-3DEC591C0D60}" dt="2022-11-18T17:20:36.642" v="29" actId="20577"/>
          <ac:spMkLst>
            <pc:docMk/>
            <pc:sldMk cId="1609907750" sldId="256"/>
            <ac:spMk id="5" creationId="{00000000-0000-0000-0000-000000000000}"/>
          </ac:spMkLst>
        </pc:spChg>
        <pc:spChg chg="mod">
          <ac:chgData name="Lee, Alexandra (aplee42)" userId="S::aplee42@tntech.edu::485b97e4-acf1-4672-9549-99bd33178586" providerId="AD" clId="Web-{B66B8D06-4634-4B52-B958-3DEC591C0D60}" dt="2022-11-18T17:23:02.335" v="56" actId="20577"/>
          <ac:spMkLst>
            <pc:docMk/>
            <pc:sldMk cId="1609907750" sldId="256"/>
            <ac:spMk id="9" creationId="{00000000-0000-0000-0000-000000000000}"/>
          </ac:spMkLst>
        </pc:spChg>
        <pc:spChg chg="mod">
          <ac:chgData name="Lee, Alexandra (aplee42)" userId="S::aplee42@tntech.edu::485b97e4-acf1-4672-9549-99bd33178586" providerId="AD" clId="Web-{B66B8D06-4634-4B52-B958-3DEC591C0D60}" dt="2022-11-18T17:20:25.329" v="28" actId="20577"/>
          <ac:spMkLst>
            <pc:docMk/>
            <pc:sldMk cId="1609907750" sldId="256"/>
            <ac:spMk id="13" creationId="{EEE05798-5A2E-6FB4-0E1D-79E28640CC90}"/>
          </ac:spMkLst>
        </pc:spChg>
        <pc:spChg chg="mod">
          <ac:chgData name="Lee, Alexandra (aplee42)" userId="S::aplee42@tntech.edu::485b97e4-acf1-4672-9549-99bd33178586" providerId="AD" clId="Web-{B66B8D06-4634-4B52-B958-3DEC591C0D60}" dt="2022-11-18T17:16:20.960" v="11" actId="1076"/>
          <ac:spMkLst>
            <pc:docMk/>
            <pc:sldMk cId="1609907750" sldId="256"/>
            <ac:spMk id="18" creationId="{5FC5D30F-8108-1DA9-3395-CAFD0166BD76}"/>
          </ac:spMkLst>
        </pc:spChg>
        <pc:spChg chg="mod">
          <ac:chgData name="Lee, Alexandra (aplee42)" userId="S::aplee42@tntech.edu::485b97e4-acf1-4672-9549-99bd33178586" providerId="AD" clId="Web-{B66B8D06-4634-4B52-B958-3DEC591C0D60}" dt="2022-11-18T17:19:46.390" v="17" actId="20577"/>
          <ac:spMkLst>
            <pc:docMk/>
            <pc:sldMk cId="1609907750" sldId="256"/>
            <ac:spMk id="19" creationId="{9A3AFBB2-CAB3-FF9D-DBE6-FE985A189B7B}"/>
          </ac:spMkLst>
        </pc:spChg>
        <pc:spChg chg="mod">
          <ac:chgData name="Lee, Alexandra (aplee42)" userId="S::aplee42@tntech.edu::485b97e4-acf1-4672-9549-99bd33178586" providerId="AD" clId="Web-{B66B8D06-4634-4B52-B958-3DEC591C0D60}" dt="2022-11-18T17:23:19.913" v="61" actId="1076"/>
          <ac:spMkLst>
            <pc:docMk/>
            <pc:sldMk cId="1609907750" sldId="256"/>
            <ac:spMk id="28" creationId="{6CD74E19-69A9-6B34-C8E5-B30E6E703360}"/>
          </ac:spMkLst>
        </pc:spChg>
        <pc:spChg chg="mod">
          <ac:chgData name="Lee, Alexandra (aplee42)" userId="S::aplee42@tntech.edu::485b97e4-acf1-4672-9549-99bd33178586" providerId="AD" clId="Web-{B66B8D06-4634-4B52-B958-3DEC591C0D60}" dt="2022-11-18T17:23:12.569" v="59" actId="1076"/>
          <ac:spMkLst>
            <pc:docMk/>
            <pc:sldMk cId="1609907750" sldId="256"/>
            <ac:spMk id="31" creationId="{BA7FA727-1041-6A06-D74B-A7E2FCAEA01D}"/>
          </ac:spMkLst>
        </pc:spChg>
        <pc:spChg chg="mod">
          <ac:chgData name="Lee, Alexandra (aplee42)" userId="S::aplee42@tntech.edu::485b97e4-acf1-4672-9549-99bd33178586" providerId="AD" clId="Web-{B66B8D06-4634-4B52-B958-3DEC591C0D60}" dt="2022-11-18T17:26:10.201" v="104" actId="20577"/>
          <ac:spMkLst>
            <pc:docMk/>
            <pc:sldMk cId="1609907750" sldId="256"/>
            <ac:spMk id="34" creationId="{00000000-0000-0000-0000-000000000000}"/>
          </ac:spMkLst>
        </pc:spChg>
        <pc:spChg chg="mod">
          <ac:chgData name="Lee, Alexandra (aplee42)" userId="S::aplee42@tntech.edu::485b97e4-acf1-4672-9549-99bd33178586" providerId="AD" clId="Web-{B66B8D06-4634-4B52-B958-3DEC591C0D60}" dt="2022-11-18T17:23:52.508" v="74" actId="20577"/>
          <ac:spMkLst>
            <pc:docMk/>
            <pc:sldMk cId="1609907750" sldId="256"/>
            <ac:spMk id="43" creationId="{00000000-0000-0000-0000-000000000000}"/>
          </ac:spMkLst>
        </pc:spChg>
        <pc:picChg chg="mod">
          <ac:chgData name="Lee, Alexandra (aplee42)" userId="S::aplee42@tntech.edu::485b97e4-acf1-4672-9549-99bd33178586" providerId="AD" clId="Web-{B66B8D06-4634-4B52-B958-3DEC591C0D60}" dt="2022-11-18T17:23:18.288" v="60" actId="1076"/>
          <ac:picMkLst>
            <pc:docMk/>
            <pc:sldMk cId="1609907750" sldId="256"/>
            <ac:picMk id="1026" creationId="{F875072B-0DC4-E1C3-EF8C-5C8632D244E5}"/>
          </ac:picMkLst>
        </pc:picChg>
        <pc:picChg chg="mod">
          <ac:chgData name="Lee, Alexandra (aplee42)" userId="S::aplee42@tntech.edu::485b97e4-acf1-4672-9549-99bd33178586" providerId="AD" clId="Web-{B66B8D06-4634-4B52-B958-3DEC591C0D60}" dt="2022-11-18T17:23:09.382" v="58" actId="14100"/>
          <ac:picMkLst>
            <pc:docMk/>
            <pc:sldMk cId="1609907750" sldId="256"/>
            <ac:picMk id="1028" creationId="{ED612BEB-0F80-0C38-952B-FAF848E9C859}"/>
          </ac:picMkLst>
        </pc:picChg>
      </pc:sldChg>
    </pc:docChg>
  </pc:docChgLst>
  <pc:docChgLst>
    <pc:chgData name="Chauhan, Devrajsinh (dchauhan42)" userId="S::dchauhan42@tntech.edu::5580296f-9fa3-434a-8df2-a05c59a4365a" providerId="AD" clId="Web-{B0A22681-9F64-8B59-CFBC-E951386243B5}"/>
    <pc:docChg chg="modSld">
      <pc:chgData name="Chauhan, Devrajsinh (dchauhan42)" userId="S::dchauhan42@tntech.edu::5580296f-9fa3-434a-8df2-a05c59a4365a" providerId="AD" clId="Web-{B0A22681-9F64-8B59-CFBC-E951386243B5}" dt="2022-11-18T18:38:33.305" v="48" actId="20577"/>
      <pc:docMkLst>
        <pc:docMk/>
      </pc:docMkLst>
      <pc:sldChg chg="addSp delSp modSp">
        <pc:chgData name="Chauhan, Devrajsinh (dchauhan42)" userId="S::dchauhan42@tntech.edu::5580296f-9fa3-434a-8df2-a05c59a4365a" providerId="AD" clId="Web-{B0A22681-9F64-8B59-CFBC-E951386243B5}" dt="2022-11-18T18:38:33.305" v="48" actId="20577"/>
        <pc:sldMkLst>
          <pc:docMk/>
          <pc:sldMk cId="1609907750" sldId="256"/>
        </pc:sldMkLst>
        <pc:spChg chg="mod">
          <ac:chgData name="Chauhan, Devrajsinh (dchauhan42)" userId="S::dchauhan42@tntech.edu::5580296f-9fa3-434a-8df2-a05c59a4365a" providerId="AD" clId="Web-{B0A22681-9F64-8B59-CFBC-E951386243B5}" dt="2022-11-18T18:18:48.148" v="40" actId="1076"/>
          <ac:spMkLst>
            <pc:docMk/>
            <pc:sldMk cId="1609907750" sldId="256"/>
            <ac:spMk id="10" creationId="{12D41F19-0251-FE60-0177-FAC0CFC3BD75}"/>
          </ac:spMkLst>
        </pc:spChg>
        <pc:spChg chg="mod">
          <ac:chgData name="Chauhan, Devrajsinh (dchauhan42)" userId="S::dchauhan42@tntech.edu::5580296f-9fa3-434a-8df2-a05c59a4365a" providerId="AD" clId="Web-{B0A22681-9F64-8B59-CFBC-E951386243B5}" dt="2022-11-18T18:38:33.305" v="48" actId="20577"/>
          <ac:spMkLst>
            <pc:docMk/>
            <pc:sldMk cId="1609907750" sldId="256"/>
            <ac:spMk id="11" creationId="{00000000-0000-0000-0000-000000000000}"/>
          </ac:spMkLst>
        </pc:spChg>
        <pc:spChg chg="mod">
          <ac:chgData name="Chauhan, Devrajsinh (dchauhan42)" userId="S::dchauhan42@tntech.edu::5580296f-9fa3-434a-8df2-a05c59a4365a" providerId="AD" clId="Web-{B0A22681-9F64-8B59-CFBC-E951386243B5}" dt="2022-11-18T18:27:30.184" v="47" actId="1076"/>
          <ac:spMkLst>
            <pc:docMk/>
            <pc:sldMk cId="1609907750" sldId="256"/>
            <ac:spMk id="14" creationId="{40025EEC-B552-E50B-AD8A-9D10657D3953}"/>
          </ac:spMkLst>
        </pc:spChg>
        <pc:spChg chg="mod">
          <ac:chgData name="Chauhan, Devrajsinh (dchauhan42)" userId="S::dchauhan42@tntech.edu::5580296f-9fa3-434a-8df2-a05c59a4365a" providerId="AD" clId="Web-{B0A22681-9F64-8B59-CFBC-E951386243B5}" dt="2022-11-18T17:39:10.207" v="7" actId="1076"/>
          <ac:spMkLst>
            <pc:docMk/>
            <pc:sldMk cId="1609907750" sldId="256"/>
            <ac:spMk id="15" creationId="{7E3554E5-248F-10F8-D15F-481F1544AE16}"/>
          </ac:spMkLst>
        </pc:spChg>
        <pc:spChg chg="mod">
          <ac:chgData name="Chauhan, Devrajsinh (dchauhan42)" userId="S::dchauhan42@tntech.edu::5580296f-9fa3-434a-8df2-a05c59a4365a" providerId="AD" clId="Web-{B0A22681-9F64-8B59-CFBC-E951386243B5}" dt="2022-11-18T17:49:28.139" v="24" actId="1076"/>
          <ac:spMkLst>
            <pc:docMk/>
            <pc:sldMk cId="1609907750" sldId="256"/>
            <ac:spMk id="16" creationId="{DCB4DAD1-7CC4-A894-E127-6C01B86DDEF5}"/>
          </ac:spMkLst>
        </pc:spChg>
        <pc:spChg chg="mod">
          <ac:chgData name="Chauhan, Devrajsinh (dchauhan42)" userId="S::dchauhan42@tntech.edu::5580296f-9fa3-434a-8df2-a05c59a4365a" providerId="AD" clId="Web-{B0A22681-9F64-8B59-CFBC-E951386243B5}" dt="2022-11-18T18:03:18.907" v="32" actId="14100"/>
          <ac:spMkLst>
            <pc:docMk/>
            <pc:sldMk cId="1609907750" sldId="256"/>
            <ac:spMk id="19" creationId="{9A3AFBB2-CAB3-FF9D-DBE6-FE985A189B7B}"/>
          </ac:spMkLst>
        </pc:spChg>
        <pc:spChg chg="mod">
          <ac:chgData name="Chauhan, Devrajsinh (dchauhan42)" userId="S::dchauhan42@tntech.edu::5580296f-9fa3-434a-8df2-a05c59a4365a" providerId="AD" clId="Web-{B0A22681-9F64-8B59-CFBC-E951386243B5}" dt="2022-11-18T17:39:18.864" v="8" actId="1076"/>
          <ac:spMkLst>
            <pc:docMk/>
            <pc:sldMk cId="1609907750" sldId="256"/>
            <ac:spMk id="20" creationId="{8A416B28-BB26-E295-D3DE-D7684FE51C06}"/>
          </ac:spMkLst>
        </pc:spChg>
        <pc:spChg chg="mod">
          <ac:chgData name="Chauhan, Devrajsinh (dchauhan42)" userId="S::dchauhan42@tntech.edu::5580296f-9fa3-434a-8df2-a05c59a4365a" providerId="AD" clId="Web-{B0A22681-9F64-8B59-CFBC-E951386243B5}" dt="2022-11-18T17:47:58.260" v="19" actId="1076"/>
          <ac:spMkLst>
            <pc:docMk/>
            <pc:sldMk cId="1609907750" sldId="256"/>
            <ac:spMk id="21" creationId="{547342AA-342C-7EC4-B689-FFF13482AAE8}"/>
          </ac:spMkLst>
        </pc:spChg>
        <pc:spChg chg="mod">
          <ac:chgData name="Chauhan, Devrajsinh (dchauhan42)" userId="S::dchauhan42@tntech.edu::5580296f-9fa3-434a-8df2-a05c59a4365a" providerId="AD" clId="Web-{B0A22681-9F64-8B59-CFBC-E951386243B5}" dt="2022-11-18T17:51:08.346" v="27" actId="14100"/>
          <ac:spMkLst>
            <pc:docMk/>
            <pc:sldMk cId="1609907750" sldId="256"/>
            <ac:spMk id="25" creationId="{2A8C41C0-ECF5-FAC7-420B-A57820FA2ACD}"/>
          </ac:spMkLst>
        </pc:spChg>
        <pc:spChg chg="del">
          <ac:chgData name="Chauhan, Devrajsinh (dchauhan42)" userId="S::dchauhan42@tntech.edu::5580296f-9fa3-434a-8df2-a05c59a4365a" providerId="AD" clId="Web-{B0A22681-9F64-8B59-CFBC-E951386243B5}" dt="2022-11-18T17:37:45.282" v="1"/>
          <ac:spMkLst>
            <pc:docMk/>
            <pc:sldMk cId="1609907750" sldId="256"/>
            <ac:spMk id="26" creationId="{35F49EAA-1C64-E93B-C071-BDBC618E6FF7}"/>
          </ac:spMkLst>
        </pc:spChg>
        <pc:spChg chg="mod">
          <ac:chgData name="Chauhan, Devrajsinh (dchauhan42)" userId="S::dchauhan42@tntech.edu::5580296f-9fa3-434a-8df2-a05c59a4365a" providerId="AD" clId="Web-{B0A22681-9F64-8B59-CFBC-E951386243B5}" dt="2022-11-18T18:02:18.936" v="31" actId="14100"/>
          <ac:spMkLst>
            <pc:docMk/>
            <pc:sldMk cId="1609907750" sldId="256"/>
            <ac:spMk id="27" creationId="{32AC4FC8-B2C8-61B8-D318-484A6A0FF5E8}"/>
          </ac:spMkLst>
        </pc:spChg>
        <pc:spChg chg="mod">
          <ac:chgData name="Chauhan, Devrajsinh (dchauhan42)" userId="S::dchauhan42@tntech.edu::5580296f-9fa3-434a-8df2-a05c59a4365a" providerId="AD" clId="Web-{B0A22681-9F64-8B59-CFBC-E951386243B5}" dt="2022-11-18T18:01:49.559" v="29" actId="14100"/>
          <ac:spMkLst>
            <pc:docMk/>
            <pc:sldMk cId="1609907750" sldId="256"/>
            <ac:spMk id="34" creationId="{00000000-0000-0000-0000-000000000000}"/>
          </ac:spMkLst>
        </pc:spChg>
        <pc:spChg chg="mod">
          <ac:chgData name="Chauhan, Devrajsinh (dchauhan42)" userId="S::dchauhan42@tntech.edu::5580296f-9fa3-434a-8df2-a05c59a4365a" providerId="AD" clId="Web-{B0A22681-9F64-8B59-CFBC-E951386243B5}" dt="2022-11-18T18:14:31.059" v="39" actId="20577"/>
          <ac:spMkLst>
            <pc:docMk/>
            <pc:sldMk cId="1609907750" sldId="256"/>
            <ac:spMk id="54" creationId="{9D0BBB2B-08D0-007A-E1BD-EC3D432A76D5}"/>
          </ac:spMkLst>
        </pc:spChg>
        <pc:picChg chg="del">
          <ac:chgData name="Chauhan, Devrajsinh (dchauhan42)" userId="S::dchauhan42@tntech.edu::5580296f-9fa3-434a-8df2-a05c59a4365a" providerId="AD" clId="Web-{B0A22681-9F64-8B59-CFBC-E951386243B5}" dt="2022-11-18T17:37:41.673" v="0"/>
          <ac:picMkLst>
            <pc:docMk/>
            <pc:sldMk cId="1609907750" sldId="256"/>
            <ac:picMk id="23" creationId="{D0F42126-AF27-C636-3D3B-ABDEC6B0CC4E}"/>
          </ac:picMkLst>
        </pc:picChg>
        <pc:picChg chg="add mod">
          <ac:chgData name="Chauhan, Devrajsinh (dchauhan42)" userId="S::dchauhan42@tntech.edu::5580296f-9fa3-434a-8df2-a05c59a4365a" providerId="AD" clId="Web-{B0A22681-9F64-8B59-CFBC-E951386243B5}" dt="2022-11-18T18:24:29.505" v="46" actId="1076"/>
          <ac:picMkLst>
            <pc:docMk/>
            <pc:sldMk cId="1609907750" sldId="256"/>
            <ac:picMk id="29" creationId="{31FCCED8-FB0E-FC29-AAF2-167DE2838323}"/>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p>
            <a:r>
              <a:rPr lang="en-US"/>
              <a:t>Click to edit Master title style</a:t>
            </a:r>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78FA891-EA14-E241-A437-93B1B2556271}" type="datetimeFigureOut">
              <a:rPr lang="en-US" smtClean="0"/>
              <a:t>11/21/2022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CF1C03-2CE3-1940-9926-98CA19406295}" type="slidenum">
              <a:rPr lang="en-US" smtClean="0"/>
              <a:t>‹#›</a:t>
            </a:fld>
            <a:endParaRPr lang="en-US"/>
          </a:p>
        </p:txBody>
      </p:sp>
    </p:spTree>
    <p:extLst>
      <p:ext uri="{BB962C8B-B14F-4D97-AF65-F5344CB8AC3E}">
        <p14:creationId xmlns:p14="http://schemas.microsoft.com/office/powerpoint/2010/main" val="3645716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78FA891-EA14-E241-A437-93B1B2556271}" type="datetimeFigureOut">
              <a:rPr lang="en-US" smtClean="0"/>
              <a:t>11/21/2022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CF1C03-2CE3-1940-9926-98CA19406295}" type="slidenum">
              <a:rPr lang="en-US" smtClean="0"/>
              <a:t>‹#›</a:t>
            </a:fld>
            <a:endParaRPr lang="en-US"/>
          </a:p>
        </p:txBody>
      </p:sp>
    </p:spTree>
    <p:extLst>
      <p:ext uri="{BB962C8B-B14F-4D97-AF65-F5344CB8AC3E}">
        <p14:creationId xmlns:p14="http://schemas.microsoft.com/office/powerpoint/2010/main" val="36069902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2742905" y="6324600"/>
            <a:ext cx="47404018" cy="1348206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0530843" y="6324600"/>
            <a:ext cx="141480542" cy="1348206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78FA891-EA14-E241-A437-93B1B2556271}" type="datetimeFigureOut">
              <a:rPr lang="en-US" smtClean="0"/>
              <a:t>11/21/2022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CF1C03-2CE3-1940-9926-98CA19406295}" type="slidenum">
              <a:rPr lang="en-US" smtClean="0"/>
              <a:t>‹#›</a:t>
            </a:fld>
            <a:endParaRPr lang="en-US"/>
          </a:p>
        </p:txBody>
      </p:sp>
    </p:spTree>
    <p:extLst>
      <p:ext uri="{BB962C8B-B14F-4D97-AF65-F5344CB8AC3E}">
        <p14:creationId xmlns:p14="http://schemas.microsoft.com/office/powerpoint/2010/main" val="32576454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78FA891-EA14-E241-A437-93B1B2556271}" type="datetimeFigureOut">
              <a:rPr lang="en-US" smtClean="0"/>
              <a:t>11/21/2022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CF1C03-2CE3-1940-9926-98CA19406295}" type="slidenum">
              <a:rPr lang="en-US" smtClean="0"/>
              <a:t>‹#›</a:t>
            </a:fld>
            <a:endParaRPr lang="en-US"/>
          </a:p>
        </p:txBody>
      </p:sp>
    </p:spTree>
    <p:extLst>
      <p:ext uri="{BB962C8B-B14F-4D97-AF65-F5344CB8AC3E}">
        <p14:creationId xmlns:p14="http://schemas.microsoft.com/office/powerpoint/2010/main" val="167079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p:spPr>
        <p:txBody>
          <a:bodyPr anchor="t"/>
          <a:lstStyle>
            <a:lvl1pPr algn="l">
              <a:defRPr sz="19200" b="1" cap="all"/>
            </a:lvl1pPr>
          </a:lstStyle>
          <a:p>
            <a:r>
              <a:rPr lang="en-US"/>
              <a:t>Click to edit Master title style</a:t>
            </a:r>
          </a:p>
        </p:txBody>
      </p:sp>
      <p:sp>
        <p:nvSpPr>
          <p:cNvPr id="3" name="Text Placeholder 2"/>
          <p:cNvSpPr>
            <a:spLocks noGrp="1"/>
          </p:cNvSpPr>
          <p:nvPr>
            <p:ph type="body" idx="1"/>
          </p:nvPr>
        </p:nvSpPr>
        <p:spPr>
          <a:xfrm>
            <a:off x="3467102" y="13952225"/>
            <a:ext cx="37307520" cy="7200898"/>
          </a:xfrm>
        </p:spPr>
        <p:txBody>
          <a:bodyPr anchor="b"/>
          <a:lstStyle>
            <a:lvl1pPr marL="0" indent="0">
              <a:buNone/>
              <a:defRPr sz="9600">
                <a:solidFill>
                  <a:schemeClr val="tx1">
                    <a:tint val="75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8FA891-EA14-E241-A437-93B1B2556271}" type="datetimeFigureOut">
              <a:rPr lang="en-US" smtClean="0"/>
              <a:t>11/21/2022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CF1C03-2CE3-1940-9926-98CA19406295}" type="slidenum">
              <a:rPr lang="en-US" smtClean="0"/>
              <a:t>‹#›</a:t>
            </a:fld>
            <a:endParaRPr lang="en-US"/>
          </a:p>
        </p:txBody>
      </p:sp>
    </p:spTree>
    <p:extLst>
      <p:ext uri="{BB962C8B-B14F-4D97-AF65-F5344CB8AC3E}">
        <p14:creationId xmlns:p14="http://schemas.microsoft.com/office/powerpoint/2010/main" val="12756561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530842" y="36865560"/>
            <a:ext cx="94442280"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05704642" y="36865560"/>
            <a:ext cx="94442280"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78FA891-EA14-E241-A437-93B1B2556271}" type="datetimeFigureOut">
              <a:rPr lang="en-US" smtClean="0"/>
              <a:t>11/21/2022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CF1C03-2CE3-1940-9926-98CA19406295}" type="slidenum">
              <a:rPr lang="en-US" smtClean="0"/>
              <a:t>‹#›</a:t>
            </a:fld>
            <a:endParaRPr lang="en-US"/>
          </a:p>
        </p:txBody>
      </p:sp>
    </p:spTree>
    <p:extLst>
      <p:ext uri="{BB962C8B-B14F-4D97-AF65-F5344CB8AC3E}">
        <p14:creationId xmlns:p14="http://schemas.microsoft.com/office/powerpoint/2010/main" val="23921517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560" y="1318262"/>
            <a:ext cx="39502080" cy="5486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560" y="7368542"/>
            <a:ext cx="19392902"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Click to edit Master text styles</a:t>
            </a:r>
          </a:p>
        </p:txBody>
      </p:sp>
      <p:sp>
        <p:nvSpPr>
          <p:cNvPr id="4" name="Content Placeholder 3"/>
          <p:cNvSpPr>
            <a:spLocks noGrp="1"/>
          </p:cNvSpPr>
          <p:nvPr>
            <p:ph sz="half" idx="2"/>
          </p:nvPr>
        </p:nvSpPr>
        <p:spPr>
          <a:xfrm>
            <a:off x="2194560" y="10439400"/>
            <a:ext cx="19392902"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122" y="7368542"/>
            <a:ext cx="19400520"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Click to edit Master text styles</a:t>
            </a:r>
          </a:p>
        </p:txBody>
      </p:sp>
      <p:sp>
        <p:nvSpPr>
          <p:cNvPr id="6" name="Content Placeholder 5"/>
          <p:cNvSpPr>
            <a:spLocks noGrp="1"/>
          </p:cNvSpPr>
          <p:nvPr>
            <p:ph sz="quarter" idx="4"/>
          </p:nvPr>
        </p:nvSpPr>
        <p:spPr>
          <a:xfrm>
            <a:off x="22296122" y="10439400"/>
            <a:ext cx="19400520"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78FA891-EA14-E241-A437-93B1B2556271}" type="datetimeFigureOut">
              <a:rPr lang="en-US" smtClean="0"/>
              <a:t>11/21/2022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ECF1C03-2CE3-1940-9926-98CA19406295}" type="slidenum">
              <a:rPr lang="en-US" smtClean="0"/>
              <a:t>‹#›</a:t>
            </a:fld>
            <a:endParaRPr lang="en-US"/>
          </a:p>
        </p:txBody>
      </p:sp>
    </p:spTree>
    <p:extLst>
      <p:ext uri="{BB962C8B-B14F-4D97-AF65-F5344CB8AC3E}">
        <p14:creationId xmlns:p14="http://schemas.microsoft.com/office/powerpoint/2010/main" val="40226967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78FA891-EA14-E241-A437-93B1B2556271}" type="datetimeFigureOut">
              <a:rPr lang="en-US" smtClean="0"/>
              <a:t>11/21/2022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ECF1C03-2CE3-1940-9926-98CA19406295}" type="slidenum">
              <a:rPr lang="en-US" smtClean="0"/>
              <a:t>‹#›</a:t>
            </a:fld>
            <a:endParaRPr lang="en-US"/>
          </a:p>
        </p:txBody>
      </p:sp>
    </p:spTree>
    <p:extLst>
      <p:ext uri="{BB962C8B-B14F-4D97-AF65-F5344CB8AC3E}">
        <p14:creationId xmlns:p14="http://schemas.microsoft.com/office/powerpoint/2010/main" val="24574739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8FA891-EA14-E241-A437-93B1B2556271}" type="datetimeFigureOut">
              <a:rPr lang="en-US" smtClean="0"/>
              <a:t>11/21/2022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ECF1C03-2CE3-1940-9926-98CA19406295}" type="slidenum">
              <a:rPr lang="en-US" smtClean="0"/>
              <a:t>‹#›</a:t>
            </a:fld>
            <a:endParaRPr lang="en-US"/>
          </a:p>
        </p:txBody>
      </p:sp>
    </p:spTree>
    <p:extLst>
      <p:ext uri="{BB962C8B-B14F-4D97-AF65-F5344CB8AC3E}">
        <p14:creationId xmlns:p14="http://schemas.microsoft.com/office/powerpoint/2010/main" val="28278443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p:spPr>
        <p:txBody>
          <a:bodyPr anchor="b"/>
          <a:lstStyle>
            <a:lvl1pPr algn="l">
              <a:defRPr sz="9600" b="1"/>
            </a:lvl1pPr>
          </a:lstStyle>
          <a:p>
            <a:r>
              <a:rPr lang="en-US"/>
              <a:t>Click to edit Master title style</a:t>
            </a:r>
          </a:p>
        </p:txBody>
      </p:sp>
      <p:sp>
        <p:nvSpPr>
          <p:cNvPr id="3" name="Content Placeholder 2"/>
          <p:cNvSpPr>
            <a:spLocks noGrp="1"/>
          </p:cNvSpPr>
          <p:nvPr>
            <p:ph idx="1"/>
          </p:nvPr>
        </p:nvSpPr>
        <p:spPr>
          <a:xfrm>
            <a:off x="17160240" y="1310643"/>
            <a:ext cx="24536400" cy="28094942"/>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563" y="6888483"/>
            <a:ext cx="14439902" cy="22517102"/>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Click to edit Master text styles</a:t>
            </a:r>
          </a:p>
        </p:txBody>
      </p:sp>
      <p:sp>
        <p:nvSpPr>
          <p:cNvPr id="5" name="Date Placeholder 4"/>
          <p:cNvSpPr>
            <a:spLocks noGrp="1"/>
          </p:cNvSpPr>
          <p:nvPr>
            <p:ph type="dt" sz="half" idx="10"/>
          </p:nvPr>
        </p:nvSpPr>
        <p:spPr/>
        <p:txBody>
          <a:bodyPr/>
          <a:lstStyle/>
          <a:p>
            <a:fld id="{578FA891-EA14-E241-A437-93B1B2556271}" type="datetimeFigureOut">
              <a:rPr lang="en-US" smtClean="0"/>
              <a:t>11/21/2022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CF1C03-2CE3-1940-9926-98CA19406295}" type="slidenum">
              <a:rPr lang="en-US" smtClean="0"/>
              <a:t>‹#›</a:t>
            </a:fld>
            <a:endParaRPr lang="en-US"/>
          </a:p>
        </p:txBody>
      </p:sp>
    </p:spTree>
    <p:extLst>
      <p:ext uri="{BB962C8B-B14F-4D97-AF65-F5344CB8AC3E}">
        <p14:creationId xmlns:p14="http://schemas.microsoft.com/office/powerpoint/2010/main" val="10444983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a:t>Click to edit Master title style</a:t>
            </a:r>
          </a:p>
        </p:txBody>
      </p:sp>
      <p:sp>
        <p:nvSpPr>
          <p:cNvPr id="3" name="Picture Placeholder 2"/>
          <p:cNvSpPr>
            <a:spLocks noGrp="1"/>
          </p:cNvSpPr>
          <p:nvPr>
            <p:ph type="pic" idx="1"/>
          </p:nvPr>
        </p:nvSpPr>
        <p:spPr>
          <a:xfrm>
            <a:off x="8602982" y="2941320"/>
            <a:ext cx="26334720" cy="19751040"/>
          </a:xfrm>
        </p:spPr>
        <p:txBody>
          <a:bodyPr/>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endParaRPr lang="en-US"/>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Click to edit Master text styles</a:t>
            </a:r>
          </a:p>
        </p:txBody>
      </p:sp>
      <p:sp>
        <p:nvSpPr>
          <p:cNvPr id="5" name="Date Placeholder 4"/>
          <p:cNvSpPr>
            <a:spLocks noGrp="1"/>
          </p:cNvSpPr>
          <p:nvPr>
            <p:ph type="dt" sz="half" idx="10"/>
          </p:nvPr>
        </p:nvSpPr>
        <p:spPr/>
        <p:txBody>
          <a:bodyPr/>
          <a:lstStyle/>
          <a:p>
            <a:fld id="{578FA891-EA14-E241-A437-93B1B2556271}" type="datetimeFigureOut">
              <a:rPr lang="en-US" smtClean="0"/>
              <a:t>11/21/2022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CF1C03-2CE3-1940-9926-98CA19406295}" type="slidenum">
              <a:rPr lang="en-US" smtClean="0"/>
              <a:t>‹#›</a:t>
            </a:fld>
            <a:endParaRPr lang="en-US"/>
          </a:p>
        </p:txBody>
      </p:sp>
    </p:spTree>
    <p:extLst>
      <p:ext uri="{BB962C8B-B14F-4D97-AF65-F5344CB8AC3E}">
        <p14:creationId xmlns:p14="http://schemas.microsoft.com/office/powerpoint/2010/main" val="33530009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438912" tIns="219456" rIns="438912" bIns="219456" rtlCol="0" anchor="ctr">
            <a:normAutofit/>
          </a:bodyPr>
          <a:lstStyle/>
          <a:p>
            <a:r>
              <a:rPr lang="en-US"/>
              <a:t>Click to edit Master title style</a:t>
            </a:r>
          </a:p>
        </p:txBody>
      </p:sp>
      <p:sp>
        <p:nvSpPr>
          <p:cNvPr id="3" name="Text Placeholder 2"/>
          <p:cNvSpPr>
            <a:spLocks noGrp="1"/>
          </p:cNvSpPr>
          <p:nvPr>
            <p:ph type="body" idx="1"/>
          </p:nvPr>
        </p:nvSpPr>
        <p:spPr>
          <a:xfrm>
            <a:off x="2194560" y="7680963"/>
            <a:ext cx="39502080" cy="21724622"/>
          </a:xfrm>
          <a:prstGeom prst="rect">
            <a:avLst/>
          </a:prstGeom>
        </p:spPr>
        <p:txBody>
          <a:bodyPr vert="horz" lIns="438912" tIns="219456" rIns="438912" bIns="219456"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194560" y="30510482"/>
            <a:ext cx="10241280" cy="1752600"/>
          </a:xfrm>
          <a:prstGeom prst="rect">
            <a:avLst/>
          </a:prstGeom>
        </p:spPr>
        <p:txBody>
          <a:bodyPr vert="horz" lIns="438912" tIns="219456" rIns="438912" bIns="219456" rtlCol="0" anchor="ctr"/>
          <a:lstStyle>
            <a:lvl1pPr algn="l">
              <a:defRPr sz="5800">
                <a:solidFill>
                  <a:schemeClr val="tx1">
                    <a:tint val="75000"/>
                  </a:schemeClr>
                </a:solidFill>
              </a:defRPr>
            </a:lvl1pPr>
          </a:lstStyle>
          <a:p>
            <a:fld id="{578FA891-EA14-E241-A437-93B1B2556271}" type="datetimeFigureOut">
              <a:rPr lang="en-US" smtClean="0"/>
              <a:t>11/21/2022</a:t>
            </a:fld>
            <a:endParaRPr lang="en-US"/>
          </a:p>
        </p:txBody>
      </p:sp>
      <p:sp>
        <p:nvSpPr>
          <p:cNvPr id="5" name="Footer Placeholder 4"/>
          <p:cNvSpPr>
            <a:spLocks noGrp="1"/>
          </p:cNvSpPr>
          <p:nvPr>
            <p:ph type="ftr" sz="quarter" idx="3"/>
          </p:nvPr>
        </p:nvSpPr>
        <p:spPr>
          <a:xfrm>
            <a:off x="14996160" y="30510482"/>
            <a:ext cx="13898880" cy="1752600"/>
          </a:xfrm>
          <a:prstGeom prst="rect">
            <a:avLst/>
          </a:prstGeom>
        </p:spPr>
        <p:txBody>
          <a:bodyPr vert="horz" lIns="438912" tIns="219456" rIns="438912" bIns="219456" rtlCol="0" anchor="ctr"/>
          <a:lstStyle>
            <a:lvl1pPr algn="ctr">
              <a:defRPr sz="5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0" y="30510482"/>
            <a:ext cx="10241280" cy="1752600"/>
          </a:xfrm>
          <a:prstGeom prst="rect">
            <a:avLst/>
          </a:prstGeom>
        </p:spPr>
        <p:txBody>
          <a:bodyPr vert="horz" lIns="438912" tIns="219456" rIns="438912" bIns="219456" rtlCol="0" anchor="ctr"/>
          <a:lstStyle>
            <a:lvl1pPr algn="r">
              <a:defRPr sz="5800">
                <a:solidFill>
                  <a:schemeClr val="tx1">
                    <a:tint val="75000"/>
                  </a:schemeClr>
                </a:solidFill>
              </a:defRPr>
            </a:lvl1pPr>
          </a:lstStyle>
          <a:p>
            <a:fld id="{EECF1C03-2CE3-1940-9926-98CA19406295}" type="slidenum">
              <a:rPr lang="en-US" smtClean="0"/>
              <a:t>‹#›</a:t>
            </a:fld>
            <a:endParaRPr lang="en-US"/>
          </a:p>
        </p:txBody>
      </p:sp>
    </p:spTree>
    <p:extLst>
      <p:ext uri="{BB962C8B-B14F-4D97-AF65-F5344CB8AC3E}">
        <p14:creationId xmlns:p14="http://schemas.microsoft.com/office/powerpoint/2010/main" val="20156207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194560" rtl="0" eaLnBrk="1" latinLnBrk="0" hangingPunct="1">
        <a:spcBef>
          <a:spcPct val="0"/>
        </a:spcBef>
        <a:buNone/>
        <a:defRPr sz="21100" kern="1200">
          <a:solidFill>
            <a:schemeClr val="tx1"/>
          </a:solidFill>
          <a:latin typeface="+mj-lt"/>
          <a:ea typeface="+mj-ea"/>
          <a:cs typeface="+mj-cs"/>
        </a:defRPr>
      </a:lvl1pPr>
    </p:titleStyle>
    <p:bodyStyle>
      <a:lvl1pPr marL="1645920" indent="-1645920" algn="l" defTabSz="2194560" rtl="0" eaLnBrk="1" latinLnBrk="0" hangingPunct="1">
        <a:spcBef>
          <a:spcPct val="20000"/>
        </a:spcBef>
        <a:buFont typeface="Arial"/>
        <a:buChar char="•"/>
        <a:defRPr sz="15400" kern="1200">
          <a:solidFill>
            <a:schemeClr val="tx1"/>
          </a:solidFill>
          <a:latin typeface="+mn-lt"/>
          <a:ea typeface="+mn-ea"/>
          <a:cs typeface="+mn-cs"/>
        </a:defRPr>
      </a:lvl1pPr>
      <a:lvl2pPr marL="3566160" indent="-1371600" algn="l" defTabSz="2194560" rtl="0" eaLnBrk="1" latinLnBrk="0" hangingPunct="1">
        <a:spcBef>
          <a:spcPct val="20000"/>
        </a:spcBef>
        <a:buFont typeface="Arial"/>
        <a:buChar char="–"/>
        <a:defRPr sz="13400" kern="1200">
          <a:solidFill>
            <a:schemeClr val="tx1"/>
          </a:solidFill>
          <a:latin typeface="+mn-lt"/>
          <a:ea typeface="+mn-ea"/>
          <a:cs typeface="+mn-cs"/>
        </a:defRPr>
      </a:lvl2pPr>
      <a:lvl3pPr marL="5486400" indent="-1097280" algn="l" defTabSz="2194560" rtl="0" eaLnBrk="1" latinLnBrk="0" hangingPunct="1">
        <a:spcBef>
          <a:spcPct val="20000"/>
        </a:spcBef>
        <a:buFont typeface="Arial"/>
        <a:buChar char="•"/>
        <a:defRPr sz="11500" kern="1200">
          <a:solidFill>
            <a:schemeClr val="tx1"/>
          </a:solidFill>
          <a:latin typeface="+mn-lt"/>
          <a:ea typeface="+mn-ea"/>
          <a:cs typeface="+mn-cs"/>
        </a:defRPr>
      </a:lvl3pPr>
      <a:lvl4pPr marL="7680960" indent="-1097280" algn="l" defTabSz="2194560" rtl="0" eaLnBrk="1" latinLnBrk="0" hangingPunct="1">
        <a:spcBef>
          <a:spcPct val="20000"/>
        </a:spcBef>
        <a:buFont typeface="Arial"/>
        <a:buChar char="–"/>
        <a:defRPr sz="9600" kern="1200">
          <a:solidFill>
            <a:schemeClr val="tx1"/>
          </a:solidFill>
          <a:latin typeface="+mn-lt"/>
          <a:ea typeface="+mn-ea"/>
          <a:cs typeface="+mn-cs"/>
        </a:defRPr>
      </a:lvl4pPr>
      <a:lvl5pPr marL="9875520" indent="-1097280" algn="l" defTabSz="2194560" rtl="0" eaLnBrk="1" latinLnBrk="0" hangingPunct="1">
        <a:spcBef>
          <a:spcPct val="20000"/>
        </a:spcBef>
        <a:buFont typeface="Arial"/>
        <a:buChar char="»"/>
        <a:defRPr sz="9600" kern="1200">
          <a:solidFill>
            <a:schemeClr val="tx1"/>
          </a:solidFill>
          <a:latin typeface="+mn-lt"/>
          <a:ea typeface="+mn-ea"/>
          <a:cs typeface="+mn-cs"/>
        </a:defRPr>
      </a:lvl5pPr>
      <a:lvl6pPr marL="12070080" indent="-1097280" algn="l" defTabSz="2194560" rtl="0" eaLnBrk="1" latinLnBrk="0" hangingPunct="1">
        <a:spcBef>
          <a:spcPct val="20000"/>
        </a:spcBef>
        <a:buFont typeface="Arial"/>
        <a:buChar char="•"/>
        <a:defRPr sz="9600" kern="1200">
          <a:solidFill>
            <a:schemeClr val="tx1"/>
          </a:solidFill>
          <a:latin typeface="+mn-lt"/>
          <a:ea typeface="+mn-ea"/>
          <a:cs typeface="+mn-cs"/>
        </a:defRPr>
      </a:lvl6pPr>
      <a:lvl7pPr marL="14264640" indent="-1097280" algn="l" defTabSz="2194560" rtl="0" eaLnBrk="1" latinLnBrk="0" hangingPunct="1">
        <a:spcBef>
          <a:spcPct val="20000"/>
        </a:spcBef>
        <a:buFont typeface="Arial"/>
        <a:buChar char="•"/>
        <a:defRPr sz="9600" kern="1200">
          <a:solidFill>
            <a:schemeClr val="tx1"/>
          </a:solidFill>
          <a:latin typeface="+mn-lt"/>
          <a:ea typeface="+mn-ea"/>
          <a:cs typeface="+mn-cs"/>
        </a:defRPr>
      </a:lvl7pPr>
      <a:lvl8pPr marL="16459200" indent="-1097280" algn="l" defTabSz="2194560" rtl="0" eaLnBrk="1" latinLnBrk="0" hangingPunct="1">
        <a:spcBef>
          <a:spcPct val="20000"/>
        </a:spcBef>
        <a:buFont typeface="Arial"/>
        <a:buChar char="•"/>
        <a:defRPr sz="9600" kern="1200">
          <a:solidFill>
            <a:schemeClr val="tx1"/>
          </a:solidFill>
          <a:latin typeface="+mn-lt"/>
          <a:ea typeface="+mn-ea"/>
          <a:cs typeface="+mn-cs"/>
        </a:defRPr>
      </a:lvl8pPr>
      <a:lvl9pPr marL="18653760" indent="-1097280" algn="l" defTabSz="2194560" rtl="0" eaLnBrk="1" latinLnBrk="0" hangingPunct="1">
        <a:spcBef>
          <a:spcPct val="20000"/>
        </a:spcBef>
        <a:buFont typeface="Arial"/>
        <a:buChar char="•"/>
        <a:defRPr sz="9600" kern="1200">
          <a:solidFill>
            <a:schemeClr val="tx1"/>
          </a:solidFill>
          <a:latin typeface="+mn-lt"/>
          <a:ea typeface="+mn-ea"/>
          <a:cs typeface="+mn-cs"/>
        </a:defRPr>
      </a:lvl9pPr>
    </p:bodyStyle>
    <p:otherStyle>
      <a:defPPr>
        <a:defRPr lang="en-US"/>
      </a:defPPr>
      <a:lvl1pPr marL="0" algn="l" defTabSz="2194560" rtl="0" eaLnBrk="1" latinLnBrk="0" hangingPunct="1">
        <a:defRPr sz="8600" kern="1200">
          <a:solidFill>
            <a:schemeClr val="tx1"/>
          </a:solidFill>
          <a:latin typeface="+mn-lt"/>
          <a:ea typeface="+mn-ea"/>
          <a:cs typeface="+mn-cs"/>
        </a:defRPr>
      </a:lvl1pPr>
      <a:lvl2pPr marL="2194560" algn="l" defTabSz="2194560" rtl="0" eaLnBrk="1" latinLnBrk="0" hangingPunct="1">
        <a:defRPr sz="8600" kern="1200">
          <a:solidFill>
            <a:schemeClr val="tx1"/>
          </a:solidFill>
          <a:latin typeface="+mn-lt"/>
          <a:ea typeface="+mn-ea"/>
          <a:cs typeface="+mn-cs"/>
        </a:defRPr>
      </a:lvl2pPr>
      <a:lvl3pPr marL="4389120" algn="l" defTabSz="2194560" rtl="0" eaLnBrk="1" latinLnBrk="0" hangingPunct="1">
        <a:defRPr sz="8600" kern="1200">
          <a:solidFill>
            <a:schemeClr val="tx1"/>
          </a:solidFill>
          <a:latin typeface="+mn-lt"/>
          <a:ea typeface="+mn-ea"/>
          <a:cs typeface="+mn-cs"/>
        </a:defRPr>
      </a:lvl3pPr>
      <a:lvl4pPr marL="6583680" algn="l" defTabSz="2194560" rtl="0" eaLnBrk="1" latinLnBrk="0" hangingPunct="1">
        <a:defRPr sz="8600" kern="1200">
          <a:solidFill>
            <a:schemeClr val="tx1"/>
          </a:solidFill>
          <a:latin typeface="+mn-lt"/>
          <a:ea typeface="+mn-ea"/>
          <a:cs typeface="+mn-cs"/>
        </a:defRPr>
      </a:lvl4pPr>
      <a:lvl5pPr marL="8778240" algn="l" defTabSz="2194560" rtl="0" eaLnBrk="1" latinLnBrk="0" hangingPunct="1">
        <a:defRPr sz="8600" kern="1200">
          <a:solidFill>
            <a:schemeClr val="tx1"/>
          </a:solidFill>
          <a:latin typeface="+mn-lt"/>
          <a:ea typeface="+mn-ea"/>
          <a:cs typeface="+mn-cs"/>
        </a:defRPr>
      </a:lvl5pPr>
      <a:lvl6pPr marL="10972800" algn="l" defTabSz="2194560" rtl="0" eaLnBrk="1" latinLnBrk="0" hangingPunct="1">
        <a:defRPr sz="8600" kern="1200">
          <a:solidFill>
            <a:schemeClr val="tx1"/>
          </a:solidFill>
          <a:latin typeface="+mn-lt"/>
          <a:ea typeface="+mn-ea"/>
          <a:cs typeface="+mn-cs"/>
        </a:defRPr>
      </a:lvl6pPr>
      <a:lvl7pPr marL="13167360" algn="l" defTabSz="2194560" rtl="0" eaLnBrk="1" latinLnBrk="0" hangingPunct="1">
        <a:defRPr sz="8600" kern="1200">
          <a:solidFill>
            <a:schemeClr val="tx1"/>
          </a:solidFill>
          <a:latin typeface="+mn-lt"/>
          <a:ea typeface="+mn-ea"/>
          <a:cs typeface="+mn-cs"/>
        </a:defRPr>
      </a:lvl7pPr>
      <a:lvl8pPr marL="15361920" algn="l" defTabSz="2194560" rtl="0" eaLnBrk="1" latinLnBrk="0" hangingPunct="1">
        <a:defRPr sz="8600" kern="1200">
          <a:solidFill>
            <a:schemeClr val="tx1"/>
          </a:solidFill>
          <a:latin typeface="+mn-lt"/>
          <a:ea typeface="+mn-ea"/>
          <a:cs typeface="+mn-cs"/>
        </a:defRPr>
      </a:lvl8pPr>
      <a:lvl9pPr marL="17556480" algn="l" defTabSz="219456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jpeg"/><Relationship Id="rId13" Type="http://schemas.openxmlformats.org/officeDocument/2006/relationships/image" Target="../media/image10.png"/><Relationship Id="rId3" Type="http://schemas.openxmlformats.org/officeDocument/2006/relationships/hyperlink" Target="https://www.tn.gov/humanservices/for-families/supplemental-nutrition-assistance-program-snap/applying-for-services.html" TargetMode="External"/><Relationship Id="rId7" Type="http://schemas.openxmlformats.org/officeDocument/2006/relationships/image" Target="../media/image4.png"/><Relationship Id="rId12" Type="http://schemas.openxmlformats.org/officeDocument/2006/relationships/image" Target="../media/image9.png"/><Relationship Id="rId2" Type="http://schemas.openxmlformats.org/officeDocument/2006/relationships/hyperlink" Target="https://thosolutions.com/time/login.aspx" TargetMode="External"/><Relationship Id="rId1" Type="http://schemas.openxmlformats.org/officeDocument/2006/relationships/slideLayout" Target="../slideLayouts/slideLayout1.xml"/><Relationship Id="rId6" Type="http://schemas.openxmlformats.org/officeDocument/2006/relationships/image" Target="../media/image3.png"/><Relationship Id="rId11" Type="http://schemas.openxmlformats.org/officeDocument/2006/relationships/image" Target="../media/image8.png"/><Relationship Id="rId5" Type="http://schemas.openxmlformats.org/officeDocument/2006/relationships/image" Target="../media/image2.png"/><Relationship Id="rId10" Type="http://schemas.openxmlformats.org/officeDocument/2006/relationships/image" Target="../media/image7.png"/><Relationship Id="rId4" Type="http://schemas.openxmlformats.org/officeDocument/2006/relationships/image" Target="../media/image1.png"/><Relationship Id="rId9"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6908292" y="177978"/>
            <a:ext cx="30074616" cy="3629501"/>
          </a:xfrm>
          <a:prstGeom prst="rect">
            <a:avLst/>
          </a:prstGeom>
          <a:noFill/>
          <a:ln/>
        </p:spPr>
        <p:txBody>
          <a:bodyPr vert="horz" lIns="438912" tIns="219456" rIns="438912" bIns="219456" rtlCol="0" anchor="ctr">
            <a:normAutofit fontScale="25000" lnSpcReduction="20000"/>
          </a:bodyPr>
          <a:lstStyle>
            <a:lvl1pPr algn="ctr" defTabSz="2194560" rtl="0" eaLnBrk="1" latinLnBrk="0" hangingPunct="1">
              <a:spcBef>
                <a:spcPct val="0"/>
              </a:spcBef>
              <a:buNone/>
              <a:defRPr sz="21100" kern="1200">
                <a:solidFill>
                  <a:schemeClr val="tx1"/>
                </a:solidFill>
                <a:latin typeface="+mj-lt"/>
                <a:ea typeface="+mj-ea"/>
                <a:cs typeface="+mj-cs"/>
              </a:defRPr>
            </a:lvl1pPr>
          </a:lstStyle>
          <a:p>
            <a:r>
              <a:rPr lang="en-US" sz="39200" b="1" dirty="0">
                <a:cs typeface="Arial"/>
              </a:rPr>
              <a:t>TANF Applications</a:t>
            </a:r>
          </a:p>
          <a:p>
            <a:r>
              <a:rPr lang="en-US" sz="23200" b="1" dirty="0">
                <a:latin typeface="+mn-lt"/>
                <a:cs typeface="Arial"/>
              </a:rPr>
              <a:t>TANF Opportunity Act</a:t>
            </a:r>
          </a:p>
          <a:p>
            <a:r>
              <a:rPr lang="en-US" sz="23200" b="1" dirty="0">
                <a:latin typeface="+mn-lt"/>
                <a:cs typeface="Arial"/>
              </a:rPr>
              <a:t>Eric Brown</a:t>
            </a:r>
          </a:p>
          <a:p>
            <a:r>
              <a:rPr lang="en-US" sz="23200" b="1" dirty="0">
                <a:latin typeface="+mn-lt"/>
                <a:cs typeface="Arial"/>
              </a:rPr>
              <a:t>Michael Aikens &amp; Megan Spurgeon</a:t>
            </a:r>
          </a:p>
          <a:p>
            <a:r>
              <a:rPr lang="en-US" sz="23200" b="1" dirty="0">
                <a:latin typeface="+mn-lt"/>
                <a:cs typeface="Arial"/>
              </a:rPr>
              <a:t>Department of Computer Science, Tennessee Technological University</a:t>
            </a:r>
          </a:p>
        </p:txBody>
      </p:sp>
      <p:sp>
        <p:nvSpPr>
          <p:cNvPr id="7" name="Text Box 89"/>
          <p:cNvSpPr txBox="1">
            <a:spLocks noChangeArrowheads="1"/>
          </p:cNvSpPr>
          <p:nvPr/>
        </p:nvSpPr>
        <p:spPr bwMode="auto">
          <a:xfrm>
            <a:off x="627139" y="4415068"/>
            <a:ext cx="13895841" cy="10206580"/>
          </a:xfrm>
          <a:prstGeom prst="rect">
            <a:avLst/>
          </a:prstGeom>
          <a:noFill/>
          <a:ln>
            <a:solidFill>
              <a:schemeClr val="tx1"/>
            </a:solidFill>
          </a:ln>
          <a:effectLst/>
          <a:extLst>
            <a:ext uri="{909E8E84-426E-40dd-AFC4-6F175D3DCCD1}">
              <a14:hiddenFill xmlns:a14="http://schemas.microsoft.com/office/drawing/2010/main" xmlns="">
                <a:solidFill>
                  <a:schemeClr val="folHlink"/>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107763" dir="2700000" algn="ctr" rotWithShape="0">
                    <a:schemeClr val="bg2">
                      <a:alpha val="50000"/>
                    </a:schemeClr>
                  </a:outerShdw>
                </a:effectLst>
              </a14:hiddenEffects>
            </a:ext>
          </a:extLst>
        </p:spPr>
        <p:txBody>
          <a:bodyPr lIns="91440" tIns="45720" rIns="91440" bIns="45720" anchor="t"/>
          <a:lstStyle>
            <a:lvl1pPr defTabSz="987425">
              <a:defRPr sz="2400">
                <a:solidFill>
                  <a:schemeClr val="tx1"/>
                </a:solidFill>
                <a:latin typeface="Times New Roman" charset="0"/>
                <a:ea typeface="ＭＳ Ｐゴシック" charset="0"/>
              </a:defRPr>
            </a:lvl1pPr>
            <a:lvl2pPr marL="841375" indent="-439738" defTabSz="987425">
              <a:defRPr sz="2400">
                <a:solidFill>
                  <a:schemeClr val="tx1"/>
                </a:solidFill>
                <a:latin typeface="Times New Roman" charset="0"/>
                <a:ea typeface="ＭＳ Ｐゴシック" charset="0"/>
              </a:defRPr>
            </a:lvl2pPr>
            <a:lvl3pPr marL="2528888" defTabSz="987425">
              <a:defRPr sz="2400">
                <a:solidFill>
                  <a:schemeClr val="tx1"/>
                </a:solidFill>
                <a:latin typeface="Times New Roman" charset="0"/>
                <a:ea typeface="ＭＳ Ｐゴシック" charset="0"/>
              </a:defRPr>
            </a:lvl3pPr>
            <a:lvl4pPr marL="2643188" defTabSz="987425">
              <a:defRPr sz="2400">
                <a:solidFill>
                  <a:schemeClr val="tx1"/>
                </a:solidFill>
                <a:latin typeface="Times New Roman" charset="0"/>
                <a:ea typeface="ＭＳ Ｐゴシック" charset="0"/>
              </a:defRPr>
            </a:lvl4pPr>
            <a:lvl5pPr marL="2757488" defTabSz="987425">
              <a:defRPr sz="2400">
                <a:solidFill>
                  <a:schemeClr val="tx1"/>
                </a:solidFill>
                <a:latin typeface="Times New Roman" charset="0"/>
                <a:ea typeface="ＭＳ Ｐゴシック" charset="0"/>
              </a:defRPr>
            </a:lvl5pPr>
            <a:lvl6pPr marL="3214688" defTabSz="987425" fontAlgn="base">
              <a:spcBef>
                <a:spcPct val="0"/>
              </a:spcBef>
              <a:spcAft>
                <a:spcPct val="0"/>
              </a:spcAft>
              <a:defRPr sz="2400">
                <a:solidFill>
                  <a:schemeClr val="tx1"/>
                </a:solidFill>
                <a:latin typeface="Times New Roman" charset="0"/>
                <a:ea typeface="ＭＳ Ｐゴシック" charset="0"/>
              </a:defRPr>
            </a:lvl6pPr>
            <a:lvl7pPr marL="3671888" defTabSz="987425" fontAlgn="base">
              <a:spcBef>
                <a:spcPct val="0"/>
              </a:spcBef>
              <a:spcAft>
                <a:spcPct val="0"/>
              </a:spcAft>
              <a:defRPr sz="2400">
                <a:solidFill>
                  <a:schemeClr val="tx1"/>
                </a:solidFill>
                <a:latin typeface="Times New Roman" charset="0"/>
                <a:ea typeface="ＭＳ Ｐゴシック" charset="0"/>
              </a:defRPr>
            </a:lvl7pPr>
            <a:lvl8pPr marL="4129088" defTabSz="987425" fontAlgn="base">
              <a:spcBef>
                <a:spcPct val="0"/>
              </a:spcBef>
              <a:spcAft>
                <a:spcPct val="0"/>
              </a:spcAft>
              <a:defRPr sz="2400">
                <a:solidFill>
                  <a:schemeClr val="tx1"/>
                </a:solidFill>
                <a:latin typeface="Times New Roman" charset="0"/>
                <a:ea typeface="ＭＳ Ｐゴシック" charset="0"/>
              </a:defRPr>
            </a:lvl8pPr>
            <a:lvl9pPr marL="4586288" defTabSz="987425" fontAlgn="base">
              <a:spcBef>
                <a:spcPct val="0"/>
              </a:spcBef>
              <a:spcAft>
                <a:spcPct val="0"/>
              </a:spcAft>
              <a:defRPr sz="2400">
                <a:solidFill>
                  <a:schemeClr val="tx1"/>
                </a:solidFill>
                <a:latin typeface="Times New Roman" charset="0"/>
                <a:ea typeface="ＭＳ Ｐゴシック" charset="0"/>
              </a:defRPr>
            </a:lvl9pPr>
          </a:lstStyle>
          <a:p>
            <a:pPr>
              <a:spcBef>
                <a:spcPct val="50000"/>
              </a:spcBef>
            </a:pPr>
            <a:endParaRPr lang="en-US" sz="3600" b="1" dirty="0">
              <a:latin typeface="Arial"/>
              <a:cs typeface="Arial"/>
            </a:endParaRPr>
          </a:p>
          <a:p>
            <a:pPr>
              <a:spcBef>
                <a:spcPct val="50000"/>
              </a:spcBef>
            </a:pPr>
            <a:endParaRPr lang="en-US" sz="3600" b="1" dirty="0">
              <a:latin typeface="Arial"/>
              <a:cs typeface="Arial"/>
            </a:endParaRPr>
          </a:p>
          <a:p>
            <a:pPr>
              <a:spcBef>
                <a:spcPct val="50000"/>
              </a:spcBef>
            </a:pPr>
            <a:r>
              <a:rPr lang="en-US" sz="3200" dirty="0">
                <a:latin typeface="+mn-lt"/>
                <a:ea typeface="ＭＳ Ｐゴシック"/>
                <a:cs typeface="Arial"/>
              </a:rPr>
              <a:t>This project will focus on Tennessee Tech’s participation in the TANF Opportunity Act. The goal of this project is to bring 800 families out of poverty through the application of financial and training resources made available via the grant. To accomplish this task, there are multiple agencies and their related workflows that must be traversed. Analyze the workflows seeking optimizations as well as the development of software to assist the process.</a:t>
            </a:r>
            <a:endParaRPr lang="en-US" sz="3200" b="1" dirty="0">
              <a:latin typeface="+mn-lt"/>
              <a:ea typeface="ＭＳ Ｐゴシック"/>
              <a:cs typeface="Arial"/>
            </a:endParaRPr>
          </a:p>
          <a:p>
            <a:pPr>
              <a:spcBef>
                <a:spcPct val="50000"/>
              </a:spcBef>
            </a:pPr>
            <a:r>
              <a:rPr lang="en-US" sz="3200" dirty="0">
                <a:latin typeface="+mn-lt"/>
                <a:ea typeface="ＭＳ Ｐゴシック"/>
                <a:cs typeface="Arial"/>
              </a:rPr>
              <a:t>This computer science applied research project addresses the disparities between rural Upper Cumberland residents in poverty and the agencies which seek to help them. This project will create efficiencies to fix a broken and outdated system. These agencies include the Upper Cumberland Human Resources Agency, the American Jobs Center, and Tennessee Assistance for Needy Families. Currently, each agency utilizes ten or more systems that do not integrate. Consequently, those in poverty are left at a distinct disadvantage and hardship when attempting to navigate the agencies' services. Accordingly, this project will develop the foundation and framework to unify these systems and to create a brighter future for those in poverty.</a:t>
            </a:r>
          </a:p>
        </p:txBody>
      </p:sp>
      <p:sp>
        <p:nvSpPr>
          <p:cNvPr id="9" name="Text Box 92"/>
          <p:cNvSpPr txBox="1">
            <a:spLocks noChangeArrowheads="1"/>
          </p:cNvSpPr>
          <p:nvPr/>
        </p:nvSpPr>
        <p:spPr bwMode="auto">
          <a:xfrm>
            <a:off x="569745" y="18691356"/>
            <a:ext cx="13923168" cy="13830548"/>
          </a:xfrm>
          <a:prstGeom prst="rect">
            <a:avLst/>
          </a:prstGeom>
          <a:noFill/>
          <a:ln>
            <a:solidFill>
              <a:schemeClr val="tx1"/>
            </a:solidFill>
          </a:ln>
          <a:effectLst/>
          <a:extLst>
            <a:ext uri="{909E8E84-426E-40dd-AFC4-6F175D3DCCD1}">
              <a14:hiddenFill xmlns:a14="http://schemas.microsoft.com/office/drawing/2010/main" xmlns="">
                <a:solidFill>
                  <a:schemeClr val="folHlink"/>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107763" dir="2700000" algn="ctr" rotWithShape="0">
                    <a:schemeClr val="bg2">
                      <a:alpha val="50000"/>
                    </a:schemeClr>
                  </a:outerShdw>
                </a:effectLst>
              </a14:hiddenEffects>
            </a:ext>
          </a:extLst>
        </p:spPr>
        <p:txBody>
          <a:bodyPr lIns="91440" tIns="45720" rIns="91440" bIns="45720" anchor="t"/>
          <a:lstStyle>
            <a:lvl1pPr defTabSz="987425">
              <a:defRPr sz="2400">
                <a:solidFill>
                  <a:schemeClr val="tx1"/>
                </a:solidFill>
                <a:latin typeface="Times New Roman" charset="0"/>
                <a:ea typeface="ＭＳ Ｐゴシック" charset="0"/>
              </a:defRPr>
            </a:lvl1pPr>
            <a:lvl2pPr marL="841375" indent="-439738" defTabSz="987425">
              <a:defRPr sz="2400">
                <a:solidFill>
                  <a:schemeClr val="tx1"/>
                </a:solidFill>
                <a:latin typeface="Times New Roman" charset="0"/>
                <a:ea typeface="ＭＳ Ｐゴシック" charset="0"/>
              </a:defRPr>
            </a:lvl2pPr>
            <a:lvl3pPr marL="2528888" defTabSz="987425">
              <a:defRPr sz="2400">
                <a:solidFill>
                  <a:schemeClr val="tx1"/>
                </a:solidFill>
                <a:latin typeface="Times New Roman" charset="0"/>
                <a:ea typeface="ＭＳ Ｐゴシック" charset="0"/>
              </a:defRPr>
            </a:lvl3pPr>
            <a:lvl4pPr marL="2643188" defTabSz="987425">
              <a:defRPr sz="2400">
                <a:solidFill>
                  <a:schemeClr val="tx1"/>
                </a:solidFill>
                <a:latin typeface="Times New Roman" charset="0"/>
                <a:ea typeface="ＭＳ Ｐゴシック" charset="0"/>
              </a:defRPr>
            </a:lvl4pPr>
            <a:lvl5pPr marL="2757488" defTabSz="987425">
              <a:defRPr sz="2400">
                <a:solidFill>
                  <a:schemeClr val="tx1"/>
                </a:solidFill>
                <a:latin typeface="Times New Roman" charset="0"/>
                <a:ea typeface="ＭＳ Ｐゴシック" charset="0"/>
              </a:defRPr>
            </a:lvl5pPr>
            <a:lvl6pPr marL="3214688" defTabSz="987425" fontAlgn="base">
              <a:spcBef>
                <a:spcPct val="0"/>
              </a:spcBef>
              <a:spcAft>
                <a:spcPct val="0"/>
              </a:spcAft>
              <a:defRPr sz="2400">
                <a:solidFill>
                  <a:schemeClr val="tx1"/>
                </a:solidFill>
                <a:latin typeface="Times New Roman" charset="0"/>
                <a:ea typeface="ＭＳ Ｐゴシック" charset="0"/>
              </a:defRPr>
            </a:lvl6pPr>
            <a:lvl7pPr marL="3671888" defTabSz="987425" fontAlgn="base">
              <a:spcBef>
                <a:spcPct val="0"/>
              </a:spcBef>
              <a:spcAft>
                <a:spcPct val="0"/>
              </a:spcAft>
              <a:defRPr sz="2400">
                <a:solidFill>
                  <a:schemeClr val="tx1"/>
                </a:solidFill>
                <a:latin typeface="Times New Roman" charset="0"/>
                <a:ea typeface="ＭＳ Ｐゴシック" charset="0"/>
              </a:defRPr>
            </a:lvl7pPr>
            <a:lvl8pPr marL="4129088" defTabSz="987425" fontAlgn="base">
              <a:spcBef>
                <a:spcPct val="0"/>
              </a:spcBef>
              <a:spcAft>
                <a:spcPct val="0"/>
              </a:spcAft>
              <a:defRPr sz="2400">
                <a:solidFill>
                  <a:schemeClr val="tx1"/>
                </a:solidFill>
                <a:latin typeface="Times New Roman" charset="0"/>
                <a:ea typeface="ＭＳ Ｐゴシック" charset="0"/>
              </a:defRPr>
            </a:lvl8pPr>
            <a:lvl9pPr marL="4586288" defTabSz="987425" fontAlgn="base">
              <a:spcBef>
                <a:spcPct val="0"/>
              </a:spcBef>
              <a:spcAft>
                <a:spcPct val="0"/>
              </a:spcAft>
              <a:defRPr sz="2400">
                <a:solidFill>
                  <a:schemeClr val="tx1"/>
                </a:solidFill>
                <a:latin typeface="Times New Roman" charset="0"/>
                <a:ea typeface="ＭＳ Ｐゴシック" charset="0"/>
              </a:defRPr>
            </a:lvl9pPr>
          </a:lstStyle>
          <a:p>
            <a:pPr>
              <a:spcBef>
                <a:spcPct val="50000"/>
              </a:spcBef>
            </a:pPr>
            <a:endParaRPr lang="en-US" sz="3600" b="1" dirty="0">
              <a:latin typeface="Arial"/>
              <a:cs typeface="Arial"/>
            </a:endParaRPr>
          </a:p>
          <a:p>
            <a:pPr>
              <a:spcBef>
                <a:spcPct val="50000"/>
              </a:spcBef>
            </a:pPr>
            <a:endParaRPr lang="en-US" sz="3600" b="1" dirty="0">
              <a:latin typeface="Arial"/>
              <a:cs typeface="Arial"/>
            </a:endParaRPr>
          </a:p>
          <a:p>
            <a:pPr lvl="1" indent="-439420">
              <a:spcBef>
                <a:spcPct val="50000"/>
              </a:spcBef>
              <a:buFont typeface="Arial"/>
              <a:buChar char="•"/>
            </a:pPr>
            <a:r>
              <a:rPr lang="en-US" sz="3200" dirty="0">
                <a:latin typeface="Calibri"/>
                <a:ea typeface="ＭＳ Ｐゴシック"/>
                <a:cs typeface="Arial"/>
              </a:rPr>
              <a:t>Primarily Flowcharts and MS Excel were used to collect the data points from all the agencies applications. </a:t>
            </a:r>
            <a:endParaRPr lang="en-US" sz="3200">
              <a:solidFill>
                <a:srgbClr val="000000"/>
              </a:solidFill>
              <a:latin typeface="Calibri"/>
              <a:ea typeface="ＭＳ Ｐゴシック"/>
              <a:cs typeface="Arial"/>
            </a:endParaRPr>
          </a:p>
          <a:p>
            <a:pPr lvl="1" indent="-439420">
              <a:spcBef>
                <a:spcPct val="50000"/>
              </a:spcBef>
              <a:buChar char="•"/>
            </a:pPr>
            <a:r>
              <a:rPr lang="en-US" sz="3200" b="0" i="0" u="none" strike="noStrike" dirty="0">
                <a:solidFill>
                  <a:srgbClr val="000000"/>
                </a:solidFill>
                <a:effectLst/>
                <a:latin typeface="Calibri"/>
                <a:ea typeface="ＭＳ Ｐゴシック"/>
                <a:cs typeface="Arial"/>
              </a:rPr>
              <a:t>MS Excel was for documentation of each agency’s application and their specific roles in rural communities.</a:t>
            </a:r>
            <a:endParaRPr lang="en-US" sz="3200" dirty="0">
              <a:solidFill>
                <a:srgbClr val="000000"/>
              </a:solidFill>
              <a:latin typeface="Calibri"/>
              <a:ea typeface="ＭＳ Ｐゴシック"/>
              <a:cs typeface="Arial"/>
            </a:endParaRPr>
          </a:p>
          <a:p>
            <a:pPr lvl="1" indent="-439420">
              <a:spcBef>
                <a:spcPct val="50000"/>
              </a:spcBef>
              <a:buFont typeface="Arial"/>
              <a:buChar char="•"/>
            </a:pPr>
            <a:r>
              <a:rPr lang="en-US" sz="3200" dirty="0">
                <a:solidFill>
                  <a:srgbClr val="000000"/>
                </a:solidFill>
                <a:latin typeface="Calibri"/>
                <a:ea typeface="ＭＳ Ｐゴシック"/>
                <a:cs typeface="Arial"/>
              </a:rPr>
              <a:t>Qualtrics was used to visualize all the agencies applications through a survey tool to analyze responses from one convenient online location</a:t>
            </a:r>
          </a:p>
        </p:txBody>
      </p:sp>
      <p:sp>
        <p:nvSpPr>
          <p:cNvPr id="11" name="Text Box 96"/>
          <p:cNvSpPr txBox="1">
            <a:spLocks noChangeArrowheads="1"/>
          </p:cNvSpPr>
          <p:nvPr/>
        </p:nvSpPr>
        <p:spPr bwMode="auto">
          <a:xfrm>
            <a:off x="14733124" y="11496893"/>
            <a:ext cx="15580947" cy="6832640"/>
          </a:xfrm>
          <a:prstGeom prst="rect">
            <a:avLst/>
          </a:prstGeom>
          <a:noFill/>
          <a:ln>
            <a:solidFill>
              <a:schemeClr val="tx1"/>
            </a:solidFill>
          </a:ln>
          <a:effectLst/>
          <a:extLst>
            <a:ext uri="{909E8E84-426E-40dd-AFC4-6F175D3DCCD1}">
              <a14:hiddenFill xmlns:a14="http://schemas.microsoft.com/office/drawing/2010/main" xmlns="">
                <a:solidFill>
                  <a:schemeClr val="folHlink"/>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107763" dir="2700000" algn="ctr" rotWithShape="0">
                    <a:schemeClr val="bg2">
                      <a:alpha val="50000"/>
                    </a:schemeClr>
                  </a:outerShdw>
                </a:effectLst>
              </a14:hiddenEffects>
            </a:ext>
          </a:extLst>
        </p:spPr>
        <p:txBody>
          <a:bodyPr lIns="91440" tIns="45720" rIns="91440" bIns="45720" anchor="t"/>
          <a:lstStyle>
            <a:lvl1pPr defTabSz="987425">
              <a:defRPr sz="2400">
                <a:solidFill>
                  <a:schemeClr val="tx1"/>
                </a:solidFill>
                <a:latin typeface="Times New Roman" charset="0"/>
                <a:ea typeface="ＭＳ Ｐゴシック" charset="0"/>
              </a:defRPr>
            </a:lvl1pPr>
            <a:lvl2pPr marL="841375" indent="-439738" defTabSz="987425">
              <a:defRPr sz="2400">
                <a:solidFill>
                  <a:schemeClr val="tx1"/>
                </a:solidFill>
                <a:latin typeface="Times New Roman" charset="0"/>
                <a:ea typeface="ＭＳ Ｐゴシック" charset="0"/>
              </a:defRPr>
            </a:lvl2pPr>
            <a:lvl3pPr marL="2528888" defTabSz="987425">
              <a:defRPr sz="2400">
                <a:solidFill>
                  <a:schemeClr val="tx1"/>
                </a:solidFill>
                <a:latin typeface="Times New Roman" charset="0"/>
                <a:ea typeface="ＭＳ Ｐゴシック" charset="0"/>
              </a:defRPr>
            </a:lvl3pPr>
            <a:lvl4pPr marL="2643188" defTabSz="987425">
              <a:defRPr sz="2400">
                <a:solidFill>
                  <a:schemeClr val="tx1"/>
                </a:solidFill>
                <a:latin typeface="Times New Roman" charset="0"/>
                <a:ea typeface="ＭＳ Ｐゴシック" charset="0"/>
              </a:defRPr>
            </a:lvl4pPr>
            <a:lvl5pPr marL="2757488" defTabSz="987425">
              <a:defRPr sz="2400">
                <a:solidFill>
                  <a:schemeClr val="tx1"/>
                </a:solidFill>
                <a:latin typeface="Times New Roman" charset="0"/>
                <a:ea typeface="ＭＳ Ｐゴシック" charset="0"/>
              </a:defRPr>
            </a:lvl5pPr>
            <a:lvl6pPr marL="3214688" defTabSz="987425" fontAlgn="base">
              <a:spcBef>
                <a:spcPct val="0"/>
              </a:spcBef>
              <a:spcAft>
                <a:spcPct val="0"/>
              </a:spcAft>
              <a:defRPr sz="2400">
                <a:solidFill>
                  <a:schemeClr val="tx1"/>
                </a:solidFill>
                <a:latin typeface="Times New Roman" charset="0"/>
                <a:ea typeface="ＭＳ Ｐゴシック" charset="0"/>
              </a:defRPr>
            </a:lvl6pPr>
            <a:lvl7pPr marL="3671888" defTabSz="987425" fontAlgn="base">
              <a:spcBef>
                <a:spcPct val="0"/>
              </a:spcBef>
              <a:spcAft>
                <a:spcPct val="0"/>
              </a:spcAft>
              <a:defRPr sz="2400">
                <a:solidFill>
                  <a:schemeClr val="tx1"/>
                </a:solidFill>
                <a:latin typeface="Times New Roman" charset="0"/>
                <a:ea typeface="ＭＳ Ｐゴシック" charset="0"/>
              </a:defRPr>
            </a:lvl7pPr>
            <a:lvl8pPr marL="4129088" defTabSz="987425" fontAlgn="base">
              <a:spcBef>
                <a:spcPct val="0"/>
              </a:spcBef>
              <a:spcAft>
                <a:spcPct val="0"/>
              </a:spcAft>
              <a:defRPr sz="2400">
                <a:solidFill>
                  <a:schemeClr val="tx1"/>
                </a:solidFill>
                <a:latin typeface="Times New Roman" charset="0"/>
                <a:ea typeface="ＭＳ Ｐゴシック" charset="0"/>
              </a:defRPr>
            </a:lvl8pPr>
            <a:lvl9pPr marL="4586288" defTabSz="987425" fontAlgn="base">
              <a:spcBef>
                <a:spcPct val="0"/>
              </a:spcBef>
              <a:spcAft>
                <a:spcPct val="0"/>
              </a:spcAft>
              <a:defRPr sz="2400">
                <a:solidFill>
                  <a:schemeClr val="tx1"/>
                </a:solidFill>
                <a:latin typeface="Times New Roman" charset="0"/>
                <a:ea typeface="ＭＳ Ｐゴシック" charset="0"/>
              </a:defRPr>
            </a:lvl9pPr>
          </a:lstStyle>
          <a:p>
            <a:pPr marL="401320" lvl="1" indent="0">
              <a:spcBef>
                <a:spcPct val="50000"/>
              </a:spcBef>
            </a:pPr>
            <a:endParaRPr lang="en-US" sz="3200" dirty="0">
              <a:latin typeface="Arial"/>
              <a:ea typeface="ＭＳ Ｐゴシック"/>
              <a:cs typeface="Arial"/>
            </a:endParaRPr>
          </a:p>
          <a:p>
            <a:pPr marL="401320" lvl="1" indent="0">
              <a:spcBef>
                <a:spcPct val="50000"/>
              </a:spcBef>
            </a:pPr>
            <a:endParaRPr lang="en-US" sz="3200" dirty="0">
              <a:latin typeface="Arial"/>
              <a:ea typeface="ＭＳ Ｐゴシック"/>
              <a:cs typeface="Arial"/>
            </a:endParaRPr>
          </a:p>
          <a:p>
            <a:pPr marL="858520" lvl="1" indent="-457200">
              <a:spcBef>
                <a:spcPct val="50000"/>
              </a:spcBef>
              <a:buFont typeface="Arial" panose="020B0604020202020204" pitchFamily="34" charset="0"/>
              <a:buChar char="•"/>
            </a:pPr>
            <a:r>
              <a:rPr lang="en-US" sz="3200" dirty="0">
                <a:latin typeface="Calibri"/>
                <a:ea typeface="ＭＳ Ｐゴシック"/>
                <a:cs typeface="Arial"/>
              </a:rPr>
              <a:t>Each sprint cycle in this project had a scope of 40 points.</a:t>
            </a:r>
          </a:p>
          <a:p>
            <a:pPr marL="858520" lvl="1" indent="-457200">
              <a:spcBef>
                <a:spcPct val="50000"/>
              </a:spcBef>
              <a:buFont typeface="Arial" panose="020B0604020202020204" pitchFamily="34" charset="0"/>
              <a:buChar char="•"/>
            </a:pPr>
            <a:r>
              <a:rPr lang="en-US" sz="3200" dirty="0">
                <a:latin typeface="Calibri"/>
                <a:ea typeface="ＭＳ Ｐゴシック"/>
                <a:cs typeface="Arial"/>
              </a:rPr>
              <a:t>All the stories were prioritized according to the planned features for MVP.</a:t>
            </a:r>
          </a:p>
          <a:p>
            <a:pPr marL="858520" lvl="1" indent="-457200">
              <a:spcBef>
                <a:spcPct val="50000"/>
              </a:spcBef>
              <a:buFont typeface="Arial" panose="020B0604020202020204" pitchFamily="34" charset="0"/>
              <a:buChar char="•"/>
            </a:pPr>
            <a:r>
              <a:rPr lang="en-US" sz="3200" dirty="0">
                <a:latin typeface="Calibri"/>
                <a:ea typeface="ＭＳ Ｐゴシック"/>
                <a:cs typeface="Arial"/>
              </a:rPr>
              <a:t>We also hosted team scrum meetings weekly to check progress on stories started in sprint. </a:t>
            </a:r>
          </a:p>
          <a:p>
            <a:pPr marL="858520" lvl="1" indent="-457200">
              <a:spcBef>
                <a:spcPct val="50000"/>
              </a:spcBef>
              <a:buFont typeface="Arial" panose="020B0604020202020204" pitchFamily="34" charset="0"/>
              <a:buChar char="•"/>
            </a:pPr>
            <a:r>
              <a:rPr lang="en-US" sz="3200" dirty="0">
                <a:latin typeface="Calibri"/>
                <a:ea typeface="ＭＳ Ｐゴシック"/>
                <a:cs typeface="Arial"/>
              </a:rPr>
              <a:t>We use GitLab to visualize our sprint board and used board to organize projects, breaking them down into defined time.</a:t>
            </a:r>
          </a:p>
          <a:p>
            <a:pPr marL="858520" lvl="1" indent="-457200">
              <a:spcBef>
                <a:spcPct val="50000"/>
              </a:spcBef>
              <a:buFont typeface="Arial" panose="020B0604020202020204" pitchFamily="34" charset="0"/>
              <a:buChar char="•"/>
            </a:pPr>
            <a:r>
              <a:rPr lang="en-US" sz="3200" dirty="0">
                <a:latin typeface="Calibri"/>
                <a:ea typeface="ＭＳ Ｐゴシック"/>
                <a:cs typeface="Arial"/>
              </a:rPr>
              <a:t>Team Temperature was also considered to measure team workload and happiness for definite results.</a:t>
            </a:r>
            <a:r>
              <a:rPr lang="en-US" sz="3200" dirty="0">
                <a:latin typeface="Arial"/>
                <a:ea typeface="ＭＳ Ｐゴシック"/>
                <a:cs typeface="Arial"/>
              </a:rPr>
              <a:t> </a:t>
            </a:r>
          </a:p>
        </p:txBody>
      </p:sp>
      <p:sp>
        <p:nvSpPr>
          <p:cNvPr id="34" name="TextBox 33"/>
          <p:cNvSpPr txBox="1"/>
          <p:nvPr/>
        </p:nvSpPr>
        <p:spPr>
          <a:xfrm>
            <a:off x="30417683" y="21144783"/>
            <a:ext cx="13016917" cy="4524315"/>
          </a:xfrm>
          <a:prstGeom prst="rect">
            <a:avLst/>
          </a:prstGeom>
          <a:noFill/>
          <a:ln>
            <a:solidFill>
              <a:schemeClr val="tx1"/>
            </a:solidFill>
          </a:ln>
        </p:spPr>
        <p:txBody>
          <a:bodyPr wrap="square" lIns="91440" tIns="45720" rIns="91440" bIns="45720" rtlCol="0" anchor="t">
            <a:spAutoFit/>
          </a:bodyPr>
          <a:lstStyle/>
          <a:p>
            <a:endParaRPr lang="en-US" sz="3200" dirty="0">
              <a:latin typeface="Arial"/>
              <a:cs typeface="Arial"/>
            </a:endParaRPr>
          </a:p>
          <a:p>
            <a:endParaRPr lang="en-US" sz="3200" dirty="0">
              <a:latin typeface="Arial"/>
              <a:cs typeface="Arial"/>
            </a:endParaRPr>
          </a:p>
          <a:p>
            <a:endParaRPr lang="en-US" sz="3200" dirty="0">
              <a:latin typeface="Arial"/>
              <a:cs typeface="Arial"/>
            </a:endParaRPr>
          </a:p>
          <a:p>
            <a:r>
              <a:rPr lang="en-US" sz="3200" b="1" dirty="0"/>
              <a:t>Websites:</a:t>
            </a:r>
            <a:r>
              <a:rPr lang="en-US" sz="3200" dirty="0"/>
              <a:t> </a:t>
            </a:r>
            <a:r>
              <a:rPr lang="en-US" sz="3200" dirty="0">
                <a:hlinkClick r:id="rId2"/>
              </a:rPr>
              <a:t>https://thosolutions.com/time/login.aspx</a:t>
            </a:r>
            <a:r>
              <a:rPr lang="en-US" sz="3200" dirty="0"/>
              <a:t> &amp; </a:t>
            </a:r>
            <a:r>
              <a:rPr lang="en-US" sz="3200" dirty="0">
                <a:hlinkClick r:id="rId3"/>
              </a:rPr>
              <a:t>https://www.tn.gov/humanservices/for-families/supplemental-nutrition-assistance-program-snap/applying-for-services.html</a:t>
            </a:r>
            <a:r>
              <a:rPr lang="en-US" sz="3200" dirty="0"/>
              <a:t> </a:t>
            </a:r>
          </a:p>
          <a:p>
            <a:r>
              <a:rPr lang="en-US" sz="3200" b="1" dirty="0"/>
              <a:t>Technology resources used:</a:t>
            </a:r>
            <a:r>
              <a:rPr lang="en-US" sz="3200" dirty="0"/>
              <a:t> GitLab, </a:t>
            </a:r>
            <a:r>
              <a:rPr lang="en-US" sz="3200" dirty="0" err="1"/>
              <a:t>MockFlow</a:t>
            </a:r>
            <a:r>
              <a:rPr lang="en-US" sz="3200" dirty="0"/>
              <a:t>, Qualtrics, Draw.io, MS Excel. ​</a:t>
            </a:r>
          </a:p>
          <a:p>
            <a:r>
              <a:rPr lang="en-US" sz="3200" b="1" dirty="0"/>
              <a:t>Documents: </a:t>
            </a:r>
            <a:r>
              <a:rPr lang="en-US" sz="3200" dirty="0"/>
              <a:t>WIOA Application, Family Assistance Application, Cookeville Regional Medical Application for Financial Assistance, THO.</a:t>
            </a:r>
            <a:endParaRPr lang="en-US" sz="3200" dirty="0">
              <a:cs typeface="Arial"/>
            </a:endParaRPr>
          </a:p>
        </p:txBody>
      </p:sp>
      <p:sp>
        <p:nvSpPr>
          <p:cNvPr id="43" name="Text Box 92"/>
          <p:cNvSpPr txBox="1">
            <a:spLocks noChangeArrowheads="1"/>
          </p:cNvSpPr>
          <p:nvPr/>
        </p:nvSpPr>
        <p:spPr bwMode="auto">
          <a:xfrm>
            <a:off x="14689269" y="24616790"/>
            <a:ext cx="15556025" cy="7945985"/>
          </a:xfrm>
          <a:prstGeom prst="rect">
            <a:avLst/>
          </a:prstGeom>
          <a:noFill/>
          <a:ln>
            <a:solidFill>
              <a:schemeClr val="tx1"/>
            </a:solidFill>
          </a:ln>
          <a:effectLst/>
          <a:extLst>
            <a:ext uri="{909E8E84-426E-40dd-AFC4-6F175D3DCCD1}">
              <a14:hiddenFill xmlns:a14="http://schemas.microsoft.com/office/drawing/2010/main" xmlns="">
                <a:solidFill>
                  <a:schemeClr val="folHlink"/>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107763" dir="2700000" algn="ctr" rotWithShape="0">
                    <a:schemeClr val="bg2">
                      <a:alpha val="50000"/>
                    </a:schemeClr>
                  </a:outerShdw>
                </a:effectLst>
              </a14:hiddenEffects>
            </a:ext>
          </a:extLst>
        </p:spPr>
        <p:txBody>
          <a:bodyPr lIns="91440" tIns="45720" rIns="91440" bIns="45720" anchor="t"/>
          <a:lstStyle>
            <a:lvl1pPr defTabSz="987425">
              <a:defRPr sz="2400">
                <a:solidFill>
                  <a:schemeClr val="tx1"/>
                </a:solidFill>
                <a:latin typeface="Times New Roman" charset="0"/>
                <a:ea typeface="ＭＳ Ｐゴシック" charset="0"/>
              </a:defRPr>
            </a:lvl1pPr>
            <a:lvl2pPr marL="841375" indent="-439738" defTabSz="987425">
              <a:defRPr sz="2400">
                <a:solidFill>
                  <a:schemeClr val="tx1"/>
                </a:solidFill>
                <a:latin typeface="Times New Roman" charset="0"/>
                <a:ea typeface="ＭＳ Ｐゴシック" charset="0"/>
              </a:defRPr>
            </a:lvl2pPr>
            <a:lvl3pPr marL="2528888" defTabSz="987425">
              <a:defRPr sz="2400">
                <a:solidFill>
                  <a:schemeClr val="tx1"/>
                </a:solidFill>
                <a:latin typeface="Times New Roman" charset="0"/>
                <a:ea typeface="ＭＳ Ｐゴシック" charset="0"/>
              </a:defRPr>
            </a:lvl3pPr>
            <a:lvl4pPr marL="2643188" defTabSz="987425">
              <a:defRPr sz="2400">
                <a:solidFill>
                  <a:schemeClr val="tx1"/>
                </a:solidFill>
                <a:latin typeface="Times New Roman" charset="0"/>
                <a:ea typeface="ＭＳ Ｐゴシック" charset="0"/>
              </a:defRPr>
            </a:lvl4pPr>
            <a:lvl5pPr marL="2757488" defTabSz="987425">
              <a:defRPr sz="2400">
                <a:solidFill>
                  <a:schemeClr val="tx1"/>
                </a:solidFill>
                <a:latin typeface="Times New Roman" charset="0"/>
                <a:ea typeface="ＭＳ Ｐゴシック" charset="0"/>
              </a:defRPr>
            </a:lvl5pPr>
            <a:lvl6pPr marL="3214688" defTabSz="987425" fontAlgn="base">
              <a:spcBef>
                <a:spcPct val="0"/>
              </a:spcBef>
              <a:spcAft>
                <a:spcPct val="0"/>
              </a:spcAft>
              <a:defRPr sz="2400">
                <a:solidFill>
                  <a:schemeClr val="tx1"/>
                </a:solidFill>
                <a:latin typeface="Times New Roman" charset="0"/>
                <a:ea typeface="ＭＳ Ｐゴシック" charset="0"/>
              </a:defRPr>
            </a:lvl6pPr>
            <a:lvl7pPr marL="3671888" defTabSz="987425" fontAlgn="base">
              <a:spcBef>
                <a:spcPct val="0"/>
              </a:spcBef>
              <a:spcAft>
                <a:spcPct val="0"/>
              </a:spcAft>
              <a:defRPr sz="2400">
                <a:solidFill>
                  <a:schemeClr val="tx1"/>
                </a:solidFill>
                <a:latin typeface="Times New Roman" charset="0"/>
                <a:ea typeface="ＭＳ Ｐゴシック" charset="0"/>
              </a:defRPr>
            </a:lvl7pPr>
            <a:lvl8pPr marL="4129088" defTabSz="987425" fontAlgn="base">
              <a:spcBef>
                <a:spcPct val="0"/>
              </a:spcBef>
              <a:spcAft>
                <a:spcPct val="0"/>
              </a:spcAft>
              <a:defRPr sz="2400">
                <a:solidFill>
                  <a:schemeClr val="tx1"/>
                </a:solidFill>
                <a:latin typeface="Times New Roman" charset="0"/>
                <a:ea typeface="ＭＳ Ｐゴシック" charset="0"/>
              </a:defRPr>
            </a:lvl8pPr>
            <a:lvl9pPr marL="4586288" defTabSz="987425" fontAlgn="base">
              <a:spcBef>
                <a:spcPct val="0"/>
              </a:spcBef>
              <a:spcAft>
                <a:spcPct val="0"/>
              </a:spcAft>
              <a:defRPr sz="2400">
                <a:solidFill>
                  <a:schemeClr val="tx1"/>
                </a:solidFill>
                <a:latin typeface="Times New Roman" charset="0"/>
                <a:ea typeface="ＭＳ Ｐゴシック" charset="0"/>
              </a:defRPr>
            </a:lvl9pPr>
          </a:lstStyle>
          <a:p>
            <a:pPr>
              <a:spcBef>
                <a:spcPct val="50000"/>
              </a:spcBef>
            </a:pPr>
            <a:endParaRPr lang="en-US" sz="3600" b="1" dirty="0">
              <a:latin typeface="Arial"/>
              <a:cs typeface="Arial"/>
            </a:endParaRPr>
          </a:p>
          <a:p>
            <a:pPr>
              <a:spcBef>
                <a:spcPct val="50000"/>
              </a:spcBef>
            </a:pPr>
            <a:endParaRPr lang="en-US" sz="3600" b="1" dirty="0">
              <a:latin typeface="Arial"/>
              <a:cs typeface="Arial"/>
            </a:endParaRPr>
          </a:p>
          <a:p>
            <a:endParaRPr lang="en-US" sz="3200" dirty="0">
              <a:latin typeface="+mn-lt"/>
            </a:endParaRPr>
          </a:p>
          <a:p>
            <a:endParaRPr lang="en-US" sz="3200" dirty="0">
              <a:latin typeface="+mn-lt"/>
              <a:ea typeface="ＭＳ Ｐゴシック"/>
              <a:cs typeface="Calibri"/>
            </a:endParaRPr>
          </a:p>
        </p:txBody>
      </p:sp>
      <p:pic>
        <p:nvPicPr>
          <p:cNvPr id="3" name="Picture 2" descr="Graphical user interface, text&#10;&#10;Description automatically generated">
            <a:extLst>
              <a:ext uri="{FF2B5EF4-FFF2-40B4-BE49-F238E27FC236}">
                <a16:creationId xmlns:a16="http://schemas.microsoft.com/office/drawing/2014/main" id="{A45358F8-1E12-7183-92C4-F9A475F3C0EB}"/>
              </a:ext>
            </a:extLst>
          </p:cNvPr>
          <p:cNvPicPr>
            <a:picLocks noChangeAspect="1"/>
          </p:cNvPicPr>
          <p:nvPr/>
        </p:nvPicPr>
        <p:blipFill>
          <a:blip r:embed="rId4"/>
          <a:stretch>
            <a:fillRect/>
          </a:stretch>
        </p:blipFill>
        <p:spPr>
          <a:xfrm>
            <a:off x="460375" y="394850"/>
            <a:ext cx="11664080" cy="2020119"/>
          </a:xfrm>
          <a:prstGeom prst="rect">
            <a:avLst/>
          </a:prstGeom>
        </p:spPr>
      </p:pic>
      <p:pic>
        <p:nvPicPr>
          <p:cNvPr id="12" name="Picture 11" descr="Text&#10;&#10;Description automatically generated with medium confidence">
            <a:extLst>
              <a:ext uri="{FF2B5EF4-FFF2-40B4-BE49-F238E27FC236}">
                <a16:creationId xmlns:a16="http://schemas.microsoft.com/office/drawing/2014/main" id="{388DF63C-4809-5D1C-9877-63EF16866DCB}"/>
              </a:ext>
            </a:extLst>
          </p:cNvPr>
          <p:cNvPicPr>
            <a:picLocks noChangeAspect="1"/>
          </p:cNvPicPr>
          <p:nvPr/>
        </p:nvPicPr>
        <p:blipFill>
          <a:blip r:embed="rId5"/>
          <a:stretch>
            <a:fillRect/>
          </a:stretch>
        </p:blipFill>
        <p:spPr>
          <a:xfrm>
            <a:off x="33578800" y="308975"/>
            <a:ext cx="9623038" cy="2206937"/>
          </a:xfrm>
          <a:prstGeom prst="rect">
            <a:avLst/>
          </a:prstGeom>
        </p:spPr>
      </p:pic>
      <p:sp>
        <p:nvSpPr>
          <p:cNvPr id="45" name="TextBox 44">
            <a:extLst>
              <a:ext uri="{FF2B5EF4-FFF2-40B4-BE49-F238E27FC236}">
                <a16:creationId xmlns:a16="http://schemas.microsoft.com/office/drawing/2014/main" id="{0EE8E1FA-7B44-7BBC-57C8-26A679C5DFCF}"/>
              </a:ext>
            </a:extLst>
          </p:cNvPr>
          <p:cNvSpPr txBox="1"/>
          <p:nvPr/>
        </p:nvSpPr>
        <p:spPr>
          <a:xfrm>
            <a:off x="30435160" y="26898200"/>
            <a:ext cx="12943795" cy="5632311"/>
          </a:xfrm>
          <a:prstGeom prst="rect">
            <a:avLst/>
          </a:prstGeom>
          <a:noFill/>
          <a:ln>
            <a:solidFill>
              <a:schemeClr val="tx1"/>
            </a:solidFill>
          </a:ln>
        </p:spPr>
        <p:txBody>
          <a:bodyPr wrap="square" rtlCol="0">
            <a:spAutoFit/>
          </a:bodyPr>
          <a:lstStyle/>
          <a:p>
            <a:pPr>
              <a:spcBef>
                <a:spcPct val="50000"/>
              </a:spcBef>
            </a:pPr>
            <a:endParaRPr lang="en-US" sz="3600" b="1">
              <a:latin typeface="Arial"/>
              <a:cs typeface="Arial"/>
            </a:endParaRPr>
          </a:p>
          <a:p>
            <a:pPr>
              <a:spcBef>
                <a:spcPct val="50000"/>
              </a:spcBef>
            </a:pPr>
            <a:endParaRPr lang="en-US" sz="3600" b="1">
              <a:latin typeface="Arial"/>
              <a:cs typeface="Arial"/>
            </a:endParaRPr>
          </a:p>
          <a:p>
            <a:pPr>
              <a:spcBef>
                <a:spcPct val="50000"/>
              </a:spcBef>
            </a:pPr>
            <a:endParaRPr lang="en-US" sz="3600" b="1">
              <a:latin typeface="Arial"/>
              <a:cs typeface="Arial"/>
            </a:endParaRPr>
          </a:p>
          <a:p>
            <a:pPr>
              <a:spcBef>
                <a:spcPct val="50000"/>
              </a:spcBef>
            </a:pPr>
            <a:endParaRPr lang="en-US" sz="3600" b="1">
              <a:latin typeface="Arial"/>
              <a:cs typeface="Arial"/>
            </a:endParaRPr>
          </a:p>
          <a:p>
            <a:pPr>
              <a:spcBef>
                <a:spcPct val="50000"/>
              </a:spcBef>
            </a:pPr>
            <a:endParaRPr lang="en-US" sz="3600" b="1">
              <a:latin typeface="Arial"/>
              <a:cs typeface="Arial"/>
            </a:endParaRPr>
          </a:p>
          <a:p>
            <a:pPr>
              <a:spcBef>
                <a:spcPct val="50000"/>
              </a:spcBef>
            </a:pPr>
            <a:endParaRPr lang="en-US" sz="3600" b="1">
              <a:latin typeface="Arial"/>
              <a:cs typeface="Arial"/>
            </a:endParaRPr>
          </a:p>
          <a:p>
            <a:pPr>
              <a:spcBef>
                <a:spcPct val="50000"/>
              </a:spcBef>
            </a:pPr>
            <a:endParaRPr lang="en-US" sz="3600" b="1">
              <a:latin typeface="Arial"/>
              <a:cs typeface="Arial"/>
            </a:endParaRPr>
          </a:p>
        </p:txBody>
      </p:sp>
      <p:pic>
        <p:nvPicPr>
          <p:cNvPr id="47" name="Picture 46" descr="Logo, company name&#10;&#10;Description automatically generated">
            <a:extLst>
              <a:ext uri="{FF2B5EF4-FFF2-40B4-BE49-F238E27FC236}">
                <a16:creationId xmlns:a16="http://schemas.microsoft.com/office/drawing/2014/main" id="{C0A11121-F31B-89D3-C581-9C9944E162D6}"/>
              </a:ext>
            </a:extLst>
          </p:cNvPr>
          <p:cNvPicPr>
            <a:picLocks noChangeAspect="1"/>
          </p:cNvPicPr>
          <p:nvPr/>
        </p:nvPicPr>
        <p:blipFill>
          <a:blip r:embed="rId6"/>
          <a:stretch>
            <a:fillRect/>
          </a:stretch>
        </p:blipFill>
        <p:spPr>
          <a:xfrm>
            <a:off x="32625993" y="26674101"/>
            <a:ext cx="5173637" cy="4061554"/>
          </a:xfrm>
          <a:prstGeom prst="rect">
            <a:avLst/>
          </a:prstGeom>
        </p:spPr>
      </p:pic>
      <p:pic>
        <p:nvPicPr>
          <p:cNvPr id="49" name="Picture 48" descr="Logo&#10;&#10;Description automatically generated">
            <a:extLst>
              <a:ext uri="{FF2B5EF4-FFF2-40B4-BE49-F238E27FC236}">
                <a16:creationId xmlns:a16="http://schemas.microsoft.com/office/drawing/2014/main" id="{77181687-EBD1-24F1-AF00-984E7AE9B985}"/>
              </a:ext>
            </a:extLst>
          </p:cNvPr>
          <p:cNvPicPr>
            <a:picLocks noChangeAspect="1"/>
          </p:cNvPicPr>
          <p:nvPr/>
        </p:nvPicPr>
        <p:blipFill>
          <a:blip r:embed="rId7"/>
          <a:stretch>
            <a:fillRect/>
          </a:stretch>
        </p:blipFill>
        <p:spPr>
          <a:xfrm>
            <a:off x="37922654" y="27055695"/>
            <a:ext cx="3085088" cy="3187907"/>
          </a:xfrm>
          <a:prstGeom prst="rect">
            <a:avLst/>
          </a:prstGeom>
        </p:spPr>
      </p:pic>
      <p:sp>
        <p:nvSpPr>
          <p:cNvPr id="54" name="TextBox 53">
            <a:extLst>
              <a:ext uri="{FF2B5EF4-FFF2-40B4-BE49-F238E27FC236}">
                <a16:creationId xmlns:a16="http://schemas.microsoft.com/office/drawing/2014/main" id="{9D0BBB2B-08D0-007A-E1BD-EC3D432A76D5}"/>
              </a:ext>
            </a:extLst>
          </p:cNvPr>
          <p:cNvSpPr txBox="1"/>
          <p:nvPr/>
        </p:nvSpPr>
        <p:spPr>
          <a:xfrm>
            <a:off x="30510267" y="12450119"/>
            <a:ext cx="12827413" cy="4031873"/>
          </a:xfrm>
          <a:prstGeom prst="rect">
            <a:avLst/>
          </a:prstGeom>
          <a:noFill/>
          <a:ln>
            <a:solidFill>
              <a:schemeClr val="tx1"/>
            </a:solidFill>
          </a:ln>
        </p:spPr>
        <p:txBody>
          <a:bodyPr wrap="square" lIns="91440" tIns="45720" rIns="91440" bIns="45720" rtlCol="0" anchor="t">
            <a:spAutoFit/>
          </a:bodyPr>
          <a:lstStyle/>
          <a:p>
            <a:endParaRPr lang="en-US" sz="3200" b="1" dirty="0">
              <a:latin typeface="Arial"/>
              <a:cs typeface="Arial"/>
            </a:endParaRPr>
          </a:p>
          <a:p>
            <a:endParaRPr lang="en-US" sz="3200" b="1" dirty="0">
              <a:latin typeface="Arial"/>
              <a:cs typeface="Arial"/>
            </a:endParaRPr>
          </a:p>
          <a:p>
            <a:endParaRPr lang="en-US" sz="3200" b="1" dirty="0">
              <a:latin typeface="Arial"/>
              <a:cs typeface="Arial"/>
            </a:endParaRPr>
          </a:p>
          <a:p>
            <a:pPr algn="l" rtl="0" fontAlgn="base">
              <a:buFont typeface="Arial" panose="020B0604020202020204" pitchFamily="34" charset="0"/>
              <a:buChar char="•"/>
            </a:pPr>
            <a:r>
              <a:rPr lang="en-US" sz="3200" b="0" i="0" u="none" strike="noStrike" dirty="0">
                <a:solidFill>
                  <a:srgbClr val="000000"/>
                </a:solidFill>
                <a:effectLst/>
              </a:rPr>
              <a:t> Team designed a Qualtrics survey which showcased how the redundant data can be combined to one to eliminate unnecessary storage of data in the backend of the system. </a:t>
            </a:r>
            <a:r>
              <a:rPr lang="en-US" sz="3200" b="0" i="0" dirty="0">
                <a:solidFill>
                  <a:srgbClr val="000000"/>
                </a:solidFill>
                <a:effectLst/>
              </a:rPr>
              <a:t>​</a:t>
            </a:r>
            <a:endParaRPr lang="en-US" sz="3200" b="0" i="0" dirty="0">
              <a:solidFill>
                <a:srgbClr val="000000"/>
              </a:solidFill>
              <a:effectLst/>
              <a:cs typeface="Calibri"/>
            </a:endParaRPr>
          </a:p>
          <a:p>
            <a:pPr algn="l" rtl="0" fontAlgn="base">
              <a:buFont typeface="Arial" panose="020B0604020202020204" pitchFamily="34" charset="0"/>
              <a:buChar char="•"/>
            </a:pPr>
            <a:r>
              <a:rPr lang="en-US" sz="3200" b="0" i="0" u="none" strike="noStrike" dirty="0">
                <a:solidFill>
                  <a:srgbClr val="000000"/>
                </a:solidFill>
                <a:effectLst/>
              </a:rPr>
              <a:t> Master Application was designed by taking similar data points from all agency's application set and integrating it into one functional application. </a:t>
            </a:r>
            <a:endParaRPr lang="en-US" sz="3200" b="0" i="0" dirty="0">
              <a:solidFill>
                <a:srgbClr val="000000"/>
              </a:solidFill>
              <a:effectLst/>
              <a:cs typeface="Calibri"/>
            </a:endParaRPr>
          </a:p>
        </p:txBody>
      </p:sp>
      <p:sp>
        <p:nvSpPr>
          <p:cNvPr id="4" name="Rectangle 3">
            <a:extLst>
              <a:ext uri="{FF2B5EF4-FFF2-40B4-BE49-F238E27FC236}">
                <a16:creationId xmlns:a16="http://schemas.microsoft.com/office/drawing/2014/main" id="{D38C3AC2-79A7-F4FF-11E9-B36A59203139}"/>
              </a:ext>
            </a:extLst>
          </p:cNvPr>
          <p:cNvSpPr/>
          <p:nvPr/>
        </p:nvSpPr>
        <p:spPr>
          <a:xfrm>
            <a:off x="655831" y="4449088"/>
            <a:ext cx="13818598" cy="1195944"/>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236" b="1"/>
              <a:t>Brief concept and Elevator statement</a:t>
            </a:r>
          </a:p>
        </p:txBody>
      </p:sp>
      <p:sp>
        <p:nvSpPr>
          <p:cNvPr id="13" name="Rectangle 12">
            <a:extLst>
              <a:ext uri="{FF2B5EF4-FFF2-40B4-BE49-F238E27FC236}">
                <a16:creationId xmlns:a16="http://schemas.microsoft.com/office/drawing/2014/main" id="{EEE05798-5A2E-6FB4-0E1D-79E28640CC90}"/>
              </a:ext>
            </a:extLst>
          </p:cNvPr>
          <p:cNvSpPr/>
          <p:nvPr/>
        </p:nvSpPr>
        <p:spPr>
          <a:xfrm>
            <a:off x="582659" y="14743348"/>
            <a:ext cx="13895842" cy="1150919"/>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5200" b="1"/>
              <a:t>TANF Opportunity</a:t>
            </a:r>
            <a:endParaRPr lang="en-US" sz="5236" b="1"/>
          </a:p>
        </p:txBody>
      </p:sp>
      <p:sp>
        <p:nvSpPr>
          <p:cNvPr id="14" name="Rectangle 13">
            <a:extLst>
              <a:ext uri="{FF2B5EF4-FFF2-40B4-BE49-F238E27FC236}">
                <a16:creationId xmlns:a16="http://schemas.microsoft.com/office/drawing/2014/main" id="{40025EEC-B552-E50B-AD8A-9D10657D3953}"/>
              </a:ext>
            </a:extLst>
          </p:cNvPr>
          <p:cNvSpPr/>
          <p:nvPr/>
        </p:nvSpPr>
        <p:spPr>
          <a:xfrm>
            <a:off x="30470670" y="16559537"/>
            <a:ext cx="12807977" cy="1477167"/>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236" b="1" dirty="0"/>
              <a:t>Conclusion</a:t>
            </a:r>
          </a:p>
        </p:txBody>
      </p:sp>
      <p:sp>
        <p:nvSpPr>
          <p:cNvPr id="15" name="Rectangle 14">
            <a:extLst>
              <a:ext uri="{FF2B5EF4-FFF2-40B4-BE49-F238E27FC236}">
                <a16:creationId xmlns:a16="http://schemas.microsoft.com/office/drawing/2014/main" id="{7E3554E5-248F-10F8-D15F-481F1544AE16}"/>
              </a:ext>
            </a:extLst>
          </p:cNvPr>
          <p:cNvSpPr/>
          <p:nvPr/>
        </p:nvSpPr>
        <p:spPr>
          <a:xfrm>
            <a:off x="14763001" y="4456164"/>
            <a:ext cx="15561512" cy="1445065"/>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236" b="1"/>
              <a:t>Project Progress Overview</a:t>
            </a:r>
          </a:p>
        </p:txBody>
      </p:sp>
      <p:sp>
        <p:nvSpPr>
          <p:cNvPr id="16" name="Rectangle 15">
            <a:extLst>
              <a:ext uri="{FF2B5EF4-FFF2-40B4-BE49-F238E27FC236}">
                <a16:creationId xmlns:a16="http://schemas.microsoft.com/office/drawing/2014/main" id="{DCB4DAD1-7CC4-A894-E127-6C01B86DDEF5}"/>
              </a:ext>
            </a:extLst>
          </p:cNvPr>
          <p:cNvSpPr/>
          <p:nvPr/>
        </p:nvSpPr>
        <p:spPr>
          <a:xfrm>
            <a:off x="14727305" y="11496893"/>
            <a:ext cx="15544220" cy="142788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236" b="1" dirty="0"/>
              <a:t>Agile Sprint Board Overview</a:t>
            </a:r>
          </a:p>
        </p:txBody>
      </p:sp>
      <p:sp>
        <p:nvSpPr>
          <p:cNvPr id="17" name="Rectangle 16">
            <a:extLst>
              <a:ext uri="{FF2B5EF4-FFF2-40B4-BE49-F238E27FC236}">
                <a16:creationId xmlns:a16="http://schemas.microsoft.com/office/drawing/2014/main" id="{A5A531AE-158A-9427-83EE-FEFE90A3A015}"/>
              </a:ext>
            </a:extLst>
          </p:cNvPr>
          <p:cNvSpPr/>
          <p:nvPr/>
        </p:nvSpPr>
        <p:spPr>
          <a:xfrm>
            <a:off x="14689269" y="24613102"/>
            <a:ext cx="15556025" cy="1462513"/>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236" b="1" dirty="0"/>
              <a:t>Burn up Chart</a:t>
            </a:r>
          </a:p>
        </p:txBody>
      </p:sp>
      <p:sp>
        <p:nvSpPr>
          <p:cNvPr id="18" name="Rectangle 17">
            <a:extLst>
              <a:ext uri="{FF2B5EF4-FFF2-40B4-BE49-F238E27FC236}">
                <a16:creationId xmlns:a16="http://schemas.microsoft.com/office/drawing/2014/main" id="{5FC5D30F-8108-1DA9-3395-CAFD0166BD76}"/>
              </a:ext>
            </a:extLst>
          </p:cNvPr>
          <p:cNvSpPr/>
          <p:nvPr/>
        </p:nvSpPr>
        <p:spPr>
          <a:xfrm>
            <a:off x="582659" y="18691356"/>
            <a:ext cx="13940321" cy="1195944"/>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236" b="1"/>
              <a:t>Project Overview </a:t>
            </a:r>
          </a:p>
        </p:txBody>
      </p:sp>
      <p:sp>
        <p:nvSpPr>
          <p:cNvPr id="19" name="TextBox 18">
            <a:extLst>
              <a:ext uri="{FF2B5EF4-FFF2-40B4-BE49-F238E27FC236}">
                <a16:creationId xmlns:a16="http://schemas.microsoft.com/office/drawing/2014/main" id="{9A3AFBB2-CAB3-FF9D-DBE6-FE985A189B7B}"/>
              </a:ext>
            </a:extLst>
          </p:cNvPr>
          <p:cNvSpPr txBox="1"/>
          <p:nvPr/>
        </p:nvSpPr>
        <p:spPr>
          <a:xfrm>
            <a:off x="576063" y="14760485"/>
            <a:ext cx="13953511" cy="3785652"/>
          </a:xfrm>
          <a:prstGeom prst="rect">
            <a:avLst/>
          </a:prstGeom>
          <a:noFill/>
          <a:ln>
            <a:solidFill>
              <a:schemeClr val="tx1"/>
            </a:solidFill>
          </a:ln>
        </p:spPr>
        <p:txBody>
          <a:bodyPr wrap="square" lIns="91440" tIns="45720" rIns="91440" bIns="45720" rtlCol="0" anchor="t">
            <a:spAutoFit/>
          </a:bodyPr>
          <a:lstStyle/>
          <a:p>
            <a:endParaRPr lang="en-US" sz="4000" dirty="0"/>
          </a:p>
          <a:p>
            <a:endParaRPr lang="en-US" sz="4000" dirty="0">
              <a:cs typeface="Calibri"/>
            </a:endParaRPr>
          </a:p>
          <a:p>
            <a:r>
              <a:rPr lang="en-US" sz="3200" dirty="0"/>
              <a:t>Gitlab Manager: Devraj Chauhan.</a:t>
            </a:r>
          </a:p>
          <a:p>
            <a:r>
              <a:rPr lang="en-US" sz="3200" dirty="0"/>
              <a:t>Quality Assurance: Zoey Bolduc, Alexandra Lee, and Alex </a:t>
            </a:r>
            <a:r>
              <a:rPr lang="en-US" sz="3200" dirty="0" err="1"/>
              <a:t>Omran</a:t>
            </a:r>
            <a:r>
              <a:rPr lang="en-US" sz="3200" dirty="0"/>
              <a:t>.</a:t>
            </a:r>
          </a:p>
          <a:p>
            <a:r>
              <a:rPr lang="en-US" sz="3200" dirty="0">
                <a:cs typeface="Calibri"/>
              </a:rPr>
              <a:t>Business Analyst: Aidan Hurst.</a:t>
            </a:r>
          </a:p>
          <a:p>
            <a:r>
              <a:rPr lang="en-US" sz="3200" dirty="0">
                <a:cs typeface="Calibri"/>
              </a:rPr>
              <a:t>Developers/Testers: Jacob Harris and Jonathan Spradlin.</a:t>
            </a:r>
          </a:p>
          <a:p>
            <a:r>
              <a:rPr lang="en-US" sz="3200" dirty="0">
                <a:cs typeface="Calibri"/>
              </a:rPr>
              <a:t>Iteration Manager: (Rotating through team members each Iteration).</a:t>
            </a:r>
          </a:p>
        </p:txBody>
      </p:sp>
      <p:sp>
        <p:nvSpPr>
          <p:cNvPr id="20" name="TextBox 19">
            <a:extLst>
              <a:ext uri="{FF2B5EF4-FFF2-40B4-BE49-F238E27FC236}">
                <a16:creationId xmlns:a16="http://schemas.microsoft.com/office/drawing/2014/main" id="{8A416B28-BB26-E295-D3DE-D7684FE51C06}"/>
              </a:ext>
            </a:extLst>
          </p:cNvPr>
          <p:cNvSpPr txBox="1"/>
          <p:nvPr/>
        </p:nvSpPr>
        <p:spPr>
          <a:xfrm>
            <a:off x="14715500" y="4470456"/>
            <a:ext cx="15580948" cy="6832640"/>
          </a:xfrm>
          <a:prstGeom prst="rect">
            <a:avLst/>
          </a:prstGeom>
          <a:noFill/>
          <a:ln>
            <a:solidFill>
              <a:schemeClr val="tx1"/>
            </a:solidFill>
          </a:ln>
        </p:spPr>
        <p:txBody>
          <a:bodyPr wrap="square" lIns="91440" tIns="45720" rIns="91440" bIns="45720" rtlCol="0" anchor="t">
            <a:spAutoFit/>
          </a:bodyPr>
          <a:lstStyle/>
          <a:p>
            <a:endParaRPr lang="en-US" dirty="0"/>
          </a:p>
          <a:p>
            <a:endParaRPr lang="en-US" sz="3200" dirty="0"/>
          </a:p>
          <a:p>
            <a:pPr marL="457200" indent="-457200" algn="l" rtl="0" fontAlgn="base">
              <a:buFont typeface="Arial" panose="020B0604020202020204" pitchFamily="34" charset="0"/>
              <a:buChar char="•"/>
            </a:pPr>
            <a:r>
              <a:rPr lang="en-US" sz="3200" b="0" i="0" u="none" strike="noStrike" dirty="0">
                <a:solidFill>
                  <a:srgbClr val="000000"/>
                </a:solidFill>
                <a:effectLst/>
              </a:rPr>
              <a:t>Team was divided in subgroups to research and create accounts with agencies to measure time, information and other data needed to fill out application.</a:t>
            </a:r>
            <a:endParaRPr lang="en-US" sz="3200" b="0" i="0" dirty="0">
              <a:solidFill>
                <a:srgbClr val="000000"/>
              </a:solidFill>
              <a:effectLst/>
              <a:cs typeface="Calibri"/>
            </a:endParaRPr>
          </a:p>
          <a:p>
            <a:pPr marL="457200" indent="-457200" fontAlgn="base">
              <a:buFont typeface="Arial" panose="020B0604020202020204" pitchFamily="34" charset="0"/>
              <a:buChar char="•"/>
            </a:pPr>
            <a:r>
              <a:rPr lang="en-US" sz="3200" b="0" i="0" u="none" strike="noStrike" dirty="0">
                <a:solidFill>
                  <a:srgbClr val="000000"/>
                </a:solidFill>
                <a:effectLst/>
              </a:rPr>
              <a:t>Master Application was developed to integrate all the data points from different agencies and create one application to eliminate redundancies.</a:t>
            </a:r>
            <a:r>
              <a:rPr lang="en-US" sz="3200" b="0" i="0" dirty="0">
                <a:solidFill>
                  <a:srgbClr val="000000"/>
                </a:solidFill>
                <a:effectLst/>
              </a:rPr>
              <a:t>​</a:t>
            </a:r>
            <a:endParaRPr lang="en-US" sz="3200" b="0" i="0" dirty="0">
              <a:solidFill>
                <a:srgbClr val="000000"/>
              </a:solidFill>
              <a:effectLst/>
              <a:cs typeface="Calibri"/>
            </a:endParaRPr>
          </a:p>
          <a:p>
            <a:pPr marL="457200" indent="-457200" fontAlgn="base">
              <a:buFont typeface="Arial" panose="020B0604020202020204" pitchFamily="34" charset="0"/>
              <a:buChar char="•"/>
            </a:pPr>
            <a:r>
              <a:rPr lang="en-US" sz="3200" b="0" i="0" u="none" strike="noStrike" dirty="0">
                <a:solidFill>
                  <a:srgbClr val="000000"/>
                </a:solidFill>
                <a:effectLst/>
              </a:rPr>
              <a:t>Goal was to create one Master Application that will work as one for all the agencies</a:t>
            </a:r>
            <a:r>
              <a:rPr lang="en-US" sz="3200" dirty="0">
                <a:solidFill>
                  <a:srgbClr val="000000"/>
                </a:solidFill>
              </a:rPr>
              <a:t>' </a:t>
            </a:r>
            <a:r>
              <a:rPr lang="en-US" sz="3200" b="0" i="0" u="none" strike="noStrike" dirty="0">
                <a:solidFill>
                  <a:srgbClr val="000000"/>
                </a:solidFill>
                <a:effectLst/>
              </a:rPr>
              <a:t>applications to make it easier for user rather than filling out application for each different agency.</a:t>
            </a:r>
            <a:r>
              <a:rPr lang="en-US" sz="3200" b="0" i="0" dirty="0">
                <a:solidFill>
                  <a:srgbClr val="000000"/>
                </a:solidFill>
                <a:effectLst/>
              </a:rPr>
              <a:t>​</a:t>
            </a:r>
            <a:endParaRPr lang="en-US" sz="3200" b="0" i="0" dirty="0">
              <a:solidFill>
                <a:srgbClr val="000000"/>
              </a:solidFill>
              <a:effectLst/>
              <a:cs typeface="Calibri"/>
            </a:endParaRPr>
          </a:p>
          <a:p>
            <a:pPr marL="457200" indent="-457200" algn="l" rtl="0" fontAlgn="base">
              <a:buFont typeface="Arial" panose="020B0604020202020204" pitchFamily="34" charset="0"/>
              <a:buChar char="•"/>
            </a:pPr>
            <a:r>
              <a:rPr lang="en-US" sz="3200" dirty="0">
                <a:solidFill>
                  <a:srgbClr val="000000"/>
                </a:solidFill>
              </a:rPr>
              <a:t>From collected data through all different agency portals and applications we presented this detailed documentation to the contractors of this project (</a:t>
            </a:r>
            <a:r>
              <a:rPr lang="en-US" sz="3200" dirty="0" err="1">
                <a:solidFill>
                  <a:srgbClr val="000000"/>
                </a:solidFill>
              </a:rPr>
              <a:t>eTransX</a:t>
            </a:r>
            <a:r>
              <a:rPr lang="en-US" sz="3200" dirty="0">
                <a:solidFill>
                  <a:srgbClr val="000000"/>
                </a:solidFill>
              </a:rPr>
              <a:t>) who will design the system.</a:t>
            </a:r>
            <a:endParaRPr lang="en-US" sz="3200" dirty="0"/>
          </a:p>
        </p:txBody>
      </p:sp>
      <p:sp>
        <p:nvSpPr>
          <p:cNvPr id="24" name="Rectangle 23">
            <a:extLst>
              <a:ext uri="{FF2B5EF4-FFF2-40B4-BE49-F238E27FC236}">
                <a16:creationId xmlns:a16="http://schemas.microsoft.com/office/drawing/2014/main" id="{BB5930E6-17FD-A3DC-1D0F-CBA51054E324}"/>
              </a:ext>
            </a:extLst>
          </p:cNvPr>
          <p:cNvSpPr/>
          <p:nvPr/>
        </p:nvSpPr>
        <p:spPr>
          <a:xfrm>
            <a:off x="30417683" y="25669097"/>
            <a:ext cx="13016917" cy="1217687"/>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236" b="1" dirty="0"/>
              <a:t>Acknowledgement</a:t>
            </a:r>
          </a:p>
        </p:txBody>
      </p:sp>
      <p:sp>
        <p:nvSpPr>
          <p:cNvPr id="25" name="Rectangle 24">
            <a:extLst>
              <a:ext uri="{FF2B5EF4-FFF2-40B4-BE49-F238E27FC236}">
                <a16:creationId xmlns:a16="http://schemas.microsoft.com/office/drawing/2014/main" id="{2A8C41C0-ECF5-FAC7-420B-A57820FA2ACD}"/>
              </a:ext>
            </a:extLst>
          </p:cNvPr>
          <p:cNvSpPr/>
          <p:nvPr/>
        </p:nvSpPr>
        <p:spPr>
          <a:xfrm>
            <a:off x="30546925" y="12438704"/>
            <a:ext cx="12827413" cy="1382183"/>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236" b="1" dirty="0"/>
              <a:t>Discussions</a:t>
            </a:r>
          </a:p>
        </p:txBody>
      </p:sp>
      <p:sp>
        <p:nvSpPr>
          <p:cNvPr id="27" name="Rectangle 26">
            <a:extLst>
              <a:ext uri="{FF2B5EF4-FFF2-40B4-BE49-F238E27FC236}">
                <a16:creationId xmlns:a16="http://schemas.microsoft.com/office/drawing/2014/main" id="{32AC4FC8-B2C8-61B8-D318-484A6A0FF5E8}"/>
              </a:ext>
            </a:extLst>
          </p:cNvPr>
          <p:cNvSpPr/>
          <p:nvPr/>
        </p:nvSpPr>
        <p:spPr>
          <a:xfrm>
            <a:off x="30398249" y="21167963"/>
            <a:ext cx="13008379" cy="135810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236" b="1" dirty="0"/>
              <a:t>Reference</a:t>
            </a:r>
          </a:p>
        </p:txBody>
      </p:sp>
      <p:pic>
        <p:nvPicPr>
          <p:cNvPr id="1026" name="Picture 2">
            <a:extLst>
              <a:ext uri="{FF2B5EF4-FFF2-40B4-BE49-F238E27FC236}">
                <a16:creationId xmlns:a16="http://schemas.microsoft.com/office/drawing/2014/main" id="{F875072B-0DC4-E1C3-EF8C-5C8632D244E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542929" y="23785153"/>
            <a:ext cx="3568914" cy="6440418"/>
          </a:xfrm>
          <a:prstGeom prst="rect">
            <a:avLst/>
          </a:prstGeom>
          <a:noFill/>
          <a:extLst>
            <a:ext uri="{909E8E84-426E-40DD-AFC4-6F175D3DCCD1}">
              <a14:hiddenFill xmlns:a14="http://schemas.microsoft.com/office/drawing/2010/main">
                <a:solidFill>
                  <a:srgbClr val="FFFFFF"/>
                </a:solidFill>
              </a14:hiddenFill>
            </a:ext>
          </a:extLst>
        </p:spPr>
      </p:pic>
      <p:sp>
        <p:nvSpPr>
          <p:cNvPr id="28" name="TextBox 1">
            <a:extLst>
              <a:ext uri="{FF2B5EF4-FFF2-40B4-BE49-F238E27FC236}">
                <a16:creationId xmlns:a16="http://schemas.microsoft.com/office/drawing/2014/main" id="{6CD74E19-69A9-6B34-C8E5-B30E6E703360}"/>
              </a:ext>
            </a:extLst>
          </p:cNvPr>
          <p:cNvSpPr txBox="1"/>
          <p:nvPr/>
        </p:nvSpPr>
        <p:spPr>
          <a:xfrm>
            <a:off x="8569976" y="31026421"/>
            <a:ext cx="4774602" cy="1077218"/>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2194560" rtl="0" eaLnBrk="1" latinLnBrk="0" hangingPunct="1">
              <a:defRPr sz="8600" kern="1200">
                <a:solidFill>
                  <a:schemeClr val="tx1"/>
                </a:solidFill>
                <a:latin typeface="+mn-lt"/>
                <a:ea typeface="+mn-ea"/>
                <a:cs typeface="+mn-cs"/>
              </a:defRPr>
            </a:lvl1pPr>
            <a:lvl2pPr marL="2194560" algn="l" defTabSz="2194560" rtl="0" eaLnBrk="1" latinLnBrk="0" hangingPunct="1">
              <a:defRPr sz="8600" kern="1200">
                <a:solidFill>
                  <a:schemeClr val="tx1"/>
                </a:solidFill>
                <a:latin typeface="+mn-lt"/>
                <a:ea typeface="+mn-ea"/>
                <a:cs typeface="+mn-cs"/>
              </a:defRPr>
            </a:lvl2pPr>
            <a:lvl3pPr marL="4389120" algn="l" defTabSz="2194560" rtl="0" eaLnBrk="1" latinLnBrk="0" hangingPunct="1">
              <a:defRPr sz="8600" kern="1200">
                <a:solidFill>
                  <a:schemeClr val="tx1"/>
                </a:solidFill>
                <a:latin typeface="+mn-lt"/>
                <a:ea typeface="+mn-ea"/>
                <a:cs typeface="+mn-cs"/>
              </a:defRPr>
            </a:lvl3pPr>
            <a:lvl4pPr marL="6583680" algn="l" defTabSz="2194560" rtl="0" eaLnBrk="1" latinLnBrk="0" hangingPunct="1">
              <a:defRPr sz="8600" kern="1200">
                <a:solidFill>
                  <a:schemeClr val="tx1"/>
                </a:solidFill>
                <a:latin typeface="+mn-lt"/>
                <a:ea typeface="+mn-ea"/>
                <a:cs typeface="+mn-cs"/>
              </a:defRPr>
            </a:lvl4pPr>
            <a:lvl5pPr marL="8778240" algn="l" defTabSz="2194560" rtl="0" eaLnBrk="1" latinLnBrk="0" hangingPunct="1">
              <a:defRPr sz="8600" kern="1200">
                <a:solidFill>
                  <a:schemeClr val="tx1"/>
                </a:solidFill>
                <a:latin typeface="+mn-lt"/>
                <a:ea typeface="+mn-ea"/>
                <a:cs typeface="+mn-cs"/>
              </a:defRPr>
            </a:lvl5pPr>
            <a:lvl6pPr marL="10972800" algn="l" defTabSz="2194560" rtl="0" eaLnBrk="1" latinLnBrk="0" hangingPunct="1">
              <a:defRPr sz="8600" kern="1200">
                <a:solidFill>
                  <a:schemeClr val="tx1"/>
                </a:solidFill>
                <a:latin typeface="+mn-lt"/>
                <a:ea typeface="+mn-ea"/>
                <a:cs typeface="+mn-cs"/>
              </a:defRPr>
            </a:lvl6pPr>
            <a:lvl7pPr marL="13167360" algn="l" defTabSz="2194560" rtl="0" eaLnBrk="1" latinLnBrk="0" hangingPunct="1">
              <a:defRPr sz="8600" kern="1200">
                <a:solidFill>
                  <a:schemeClr val="tx1"/>
                </a:solidFill>
                <a:latin typeface="+mn-lt"/>
                <a:ea typeface="+mn-ea"/>
                <a:cs typeface="+mn-cs"/>
              </a:defRPr>
            </a:lvl7pPr>
            <a:lvl8pPr marL="15361920" algn="l" defTabSz="2194560" rtl="0" eaLnBrk="1" latinLnBrk="0" hangingPunct="1">
              <a:defRPr sz="8600" kern="1200">
                <a:solidFill>
                  <a:schemeClr val="tx1"/>
                </a:solidFill>
                <a:latin typeface="+mn-lt"/>
                <a:ea typeface="+mn-ea"/>
                <a:cs typeface="+mn-cs"/>
              </a:defRPr>
            </a:lvl8pPr>
            <a:lvl9pPr marL="17556480" algn="l" defTabSz="2194560" rtl="0" eaLnBrk="1" latinLnBrk="0" hangingPunct="1">
              <a:defRPr sz="8600" kern="1200">
                <a:solidFill>
                  <a:schemeClr val="tx1"/>
                </a:solidFill>
                <a:latin typeface="+mn-lt"/>
                <a:ea typeface="+mn-ea"/>
                <a:cs typeface="+mn-cs"/>
              </a:defRPr>
            </a:lvl9pPr>
          </a:lstStyle>
          <a:p>
            <a:r>
              <a:rPr lang="en-US" sz="3200" b="1">
                <a:latin typeface="Arial"/>
                <a:cs typeface="Arial"/>
              </a:rPr>
              <a:t>Figure 2:</a:t>
            </a:r>
            <a:r>
              <a:rPr lang="en-US" sz="3200">
                <a:latin typeface="Arial"/>
                <a:cs typeface="Arial"/>
              </a:rPr>
              <a:t> Representation for the Smartphone UI</a:t>
            </a:r>
            <a:endParaRPr lang="en-US" sz="3200">
              <a:latin typeface="Arial"/>
              <a:cs typeface="Calibri"/>
            </a:endParaRPr>
          </a:p>
        </p:txBody>
      </p:sp>
      <p:pic>
        <p:nvPicPr>
          <p:cNvPr id="1028" name="Picture 4">
            <a:extLst>
              <a:ext uri="{FF2B5EF4-FFF2-40B4-BE49-F238E27FC236}">
                <a16:creationId xmlns:a16="http://schemas.microsoft.com/office/drawing/2014/main" id="{ED612BEB-0F80-0C38-952B-FAF848E9C859}"/>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l="11899" t="5913" r="11360" b="12807"/>
          <a:stretch/>
        </p:blipFill>
        <p:spPr bwMode="auto">
          <a:xfrm>
            <a:off x="725774" y="24616790"/>
            <a:ext cx="8034798" cy="5315379"/>
          </a:xfrm>
          <a:prstGeom prst="rect">
            <a:avLst/>
          </a:prstGeom>
          <a:noFill/>
          <a:extLst>
            <a:ext uri="{909E8E84-426E-40DD-AFC4-6F175D3DCCD1}">
              <a14:hiddenFill xmlns:a14="http://schemas.microsoft.com/office/drawing/2010/main">
                <a:solidFill>
                  <a:srgbClr val="FFFFFF"/>
                </a:solidFill>
              </a14:hiddenFill>
            </a:ext>
          </a:extLst>
        </p:spPr>
      </p:pic>
      <p:sp>
        <p:nvSpPr>
          <p:cNvPr id="31" name="TextBox 1">
            <a:extLst>
              <a:ext uri="{FF2B5EF4-FFF2-40B4-BE49-F238E27FC236}">
                <a16:creationId xmlns:a16="http://schemas.microsoft.com/office/drawing/2014/main" id="{BA7FA727-1041-6A06-D74B-A7E2FCAEA01D}"/>
              </a:ext>
            </a:extLst>
          </p:cNvPr>
          <p:cNvSpPr txBox="1"/>
          <p:nvPr/>
        </p:nvSpPr>
        <p:spPr>
          <a:xfrm>
            <a:off x="1880960" y="31015647"/>
            <a:ext cx="5384799" cy="1077218"/>
          </a:xfrm>
          <a:prstGeom prst="rect">
            <a:avLst/>
          </a:prstGeom>
          <a:noFill/>
          <a:ln>
            <a:noFill/>
          </a:ln>
        </p:spPr>
        <p:txBody>
          <a:bodyPr wrap="square" lIns="91440" tIns="45720" rIns="91440" bIns="45720" rtlCol="0" anchor="t">
            <a:spAutoFit/>
          </a:bodyPr>
          <a:lstStyle>
            <a:defPPr>
              <a:defRPr lang="en-US"/>
            </a:defPPr>
            <a:lvl1pPr marL="0" algn="l" defTabSz="2194560" rtl="0" eaLnBrk="1" latinLnBrk="0" hangingPunct="1">
              <a:defRPr sz="8600" kern="1200">
                <a:solidFill>
                  <a:schemeClr val="tx1"/>
                </a:solidFill>
                <a:latin typeface="+mn-lt"/>
                <a:ea typeface="+mn-ea"/>
                <a:cs typeface="+mn-cs"/>
              </a:defRPr>
            </a:lvl1pPr>
            <a:lvl2pPr marL="2194560" algn="l" defTabSz="2194560" rtl="0" eaLnBrk="1" latinLnBrk="0" hangingPunct="1">
              <a:defRPr sz="8600" kern="1200">
                <a:solidFill>
                  <a:schemeClr val="tx1"/>
                </a:solidFill>
                <a:latin typeface="+mn-lt"/>
                <a:ea typeface="+mn-ea"/>
                <a:cs typeface="+mn-cs"/>
              </a:defRPr>
            </a:lvl2pPr>
            <a:lvl3pPr marL="4389120" algn="l" defTabSz="2194560" rtl="0" eaLnBrk="1" latinLnBrk="0" hangingPunct="1">
              <a:defRPr sz="8600" kern="1200">
                <a:solidFill>
                  <a:schemeClr val="tx1"/>
                </a:solidFill>
                <a:latin typeface="+mn-lt"/>
                <a:ea typeface="+mn-ea"/>
                <a:cs typeface="+mn-cs"/>
              </a:defRPr>
            </a:lvl3pPr>
            <a:lvl4pPr marL="6583680" algn="l" defTabSz="2194560" rtl="0" eaLnBrk="1" latinLnBrk="0" hangingPunct="1">
              <a:defRPr sz="8600" kern="1200">
                <a:solidFill>
                  <a:schemeClr val="tx1"/>
                </a:solidFill>
                <a:latin typeface="+mn-lt"/>
                <a:ea typeface="+mn-ea"/>
                <a:cs typeface="+mn-cs"/>
              </a:defRPr>
            </a:lvl4pPr>
            <a:lvl5pPr marL="8778240" algn="l" defTabSz="2194560" rtl="0" eaLnBrk="1" latinLnBrk="0" hangingPunct="1">
              <a:defRPr sz="8600" kern="1200">
                <a:solidFill>
                  <a:schemeClr val="tx1"/>
                </a:solidFill>
                <a:latin typeface="+mn-lt"/>
                <a:ea typeface="+mn-ea"/>
                <a:cs typeface="+mn-cs"/>
              </a:defRPr>
            </a:lvl5pPr>
            <a:lvl6pPr marL="10972800" algn="l" defTabSz="2194560" rtl="0" eaLnBrk="1" latinLnBrk="0" hangingPunct="1">
              <a:defRPr sz="8600" kern="1200">
                <a:solidFill>
                  <a:schemeClr val="tx1"/>
                </a:solidFill>
                <a:latin typeface="+mn-lt"/>
                <a:ea typeface="+mn-ea"/>
                <a:cs typeface="+mn-cs"/>
              </a:defRPr>
            </a:lvl6pPr>
            <a:lvl7pPr marL="13167360" algn="l" defTabSz="2194560" rtl="0" eaLnBrk="1" latinLnBrk="0" hangingPunct="1">
              <a:defRPr sz="8600" kern="1200">
                <a:solidFill>
                  <a:schemeClr val="tx1"/>
                </a:solidFill>
                <a:latin typeface="+mn-lt"/>
                <a:ea typeface="+mn-ea"/>
                <a:cs typeface="+mn-cs"/>
              </a:defRPr>
            </a:lvl7pPr>
            <a:lvl8pPr marL="15361920" algn="l" defTabSz="2194560" rtl="0" eaLnBrk="1" latinLnBrk="0" hangingPunct="1">
              <a:defRPr sz="8600" kern="1200">
                <a:solidFill>
                  <a:schemeClr val="tx1"/>
                </a:solidFill>
                <a:latin typeface="+mn-lt"/>
                <a:ea typeface="+mn-ea"/>
                <a:cs typeface="+mn-cs"/>
              </a:defRPr>
            </a:lvl8pPr>
            <a:lvl9pPr marL="17556480" algn="l" defTabSz="2194560" rtl="0" eaLnBrk="1" latinLnBrk="0" hangingPunct="1">
              <a:defRPr sz="8600" kern="1200">
                <a:solidFill>
                  <a:schemeClr val="tx1"/>
                </a:solidFill>
                <a:latin typeface="+mn-lt"/>
                <a:ea typeface="+mn-ea"/>
                <a:cs typeface="+mn-cs"/>
              </a:defRPr>
            </a:lvl9pPr>
          </a:lstStyle>
          <a:p>
            <a:r>
              <a:rPr lang="en-US" sz="3200" b="1">
                <a:latin typeface="Arial"/>
                <a:cs typeface="Arial"/>
              </a:rPr>
              <a:t>Figure 1:</a:t>
            </a:r>
            <a:r>
              <a:rPr lang="en-US" sz="3200">
                <a:latin typeface="Arial"/>
                <a:cs typeface="Arial"/>
              </a:rPr>
              <a:t> Representation for the Desktop UI</a:t>
            </a:r>
          </a:p>
        </p:txBody>
      </p:sp>
      <p:sp>
        <p:nvSpPr>
          <p:cNvPr id="10" name="Rectangle 9">
            <a:extLst>
              <a:ext uri="{FF2B5EF4-FFF2-40B4-BE49-F238E27FC236}">
                <a16:creationId xmlns:a16="http://schemas.microsoft.com/office/drawing/2014/main" id="{12D41F19-0251-FE60-0177-FAC0CFC3BD75}"/>
              </a:ext>
            </a:extLst>
          </p:cNvPr>
          <p:cNvSpPr/>
          <p:nvPr/>
        </p:nvSpPr>
        <p:spPr>
          <a:xfrm>
            <a:off x="30518094" y="4438656"/>
            <a:ext cx="12811760" cy="148599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5200"/>
              <a:t> </a:t>
            </a:r>
            <a:r>
              <a:rPr lang="en-US" sz="5200" b="1">
                <a:ea typeface="+mn-lt"/>
                <a:cs typeface="+mn-lt"/>
              </a:rPr>
              <a:t>Outcome</a:t>
            </a:r>
            <a:endParaRPr lang="en-US" sz="5200">
              <a:cs typeface="Calibri"/>
            </a:endParaRPr>
          </a:p>
        </p:txBody>
      </p:sp>
      <p:sp>
        <p:nvSpPr>
          <p:cNvPr id="21" name="TextBox 20">
            <a:extLst>
              <a:ext uri="{FF2B5EF4-FFF2-40B4-BE49-F238E27FC236}">
                <a16:creationId xmlns:a16="http://schemas.microsoft.com/office/drawing/2014/main" id="{547342AA-342C-7EC4-B689-FFF13482AAE8}"/>
              </a:ext>
            </a:extLst>
          </p:cNvPr>
          <p:cNvSpPr txBox="1"/>
          <p:nvPr/>
        </p:nvSpPr>
        <p:spPr>
          <a:xfrm>
            <a:off x="30549247" y="5896048"/>
            <a:ext cx="12749537" cy="6494085"/>
          </a:xfrm>
          <a:prstGeom prst="rect">
            <a:avLst/>
          </a:prstGeom>
        </p:spPr>
        <p:style>
          <a:lnRef idx="2">
            <a:schemeClr val="dk1"/>
          </a:lnRef>
          <a:fillRef idx="1">
            <a:schemeClr val="lt1"/>
          </a:fillRef>
          <a:effectRef idx="0">
            <a:schemeClr val="dk1"/>
          </a:effectRef>
          <a:fontRef idx="minor">
            <a:schemeClr val="dk1"/>
          </a:fontRef>
        </p:style>
        <p:txBody>
          <a:bodyPr wrap="square" lIns="91440" tIns="45720" rIns="91440" bIns="45720" rtlCol="0" anchor="t">
            <a:spAutoFit/>
          </a:bodyPr>
          <a:lstStyle/>
          <a:p>
            <a:endParaRPr lang="en-US" sz="3200" dirty="0"/>
          </a:p>
          <a:p>
            <a:endParaRPr lang="en-US" sz="3200" dirty="0"/>
          </a:p>
          <a:p>
            <a:endParaRPr lang="en-US" sz="3200" dirty="0"/>
          </a:p>
          <a:p>
            <a:endParaRPr lang="en-US" sz="3200" dirty="0"/>
          </a:p>
          <a:p>
            <a:endParaRPr lang="en-US" sz="3200" dirty="0"/>
          </a:p>
          <a:p>
            <a:endParaRPr lang="en-US" sz="3200" dirty="0"/>
          </a:p>
          <a:p>
            <a:endParaRPr lang="en-US" sz="3200" dirty="0"/>
          </a:p>
          <a:p>
            <a:endParaRPr lang="en-US" sz="3200" dirty="0"/>
          </a:p>
          <a:p>
            <a:endParaRPr lang="en-US" sz="3200" dirty="0"/>
          </a:p>
          <a:p>
            <a:endParaRPr lang="en-US" sz="3200" dirty="0"/>
          </a:p>
          <a:p>
            <a:endParaRPr lang="en-US" sz="3200" dirty="0"/>
          </a:p>
          <a:p>
            <a:endParaRPr lang="en-US" sz="3200" dirty="0"/>
          </a:p>
          <a:p>
            <a:endParaRPr lang="en-US" sz="3200" dirty="0"/>
          </a:p>
        </p:txBody>
      </p:sp>
      <p:pic>
        <p:nvPicPr>
          <p:cNvPr id="22" name="Picture 28" descr="A picture containing text, clipart&#10;&#10;Description automatically generated">
            <a:extLst>
              <a:ext uri="{FF2B5EF4-FFF2-40B4-BE49-F238E27FC236}">
                <a16:creationId xmlns:a16="http://schemas.microsoft.com/office/drawing/2014/main" id="{D20324EF-7054-3395-790B-216606FBF8D7}"/>
              </a:ext>
            </a:extLst>
          </p:cNvPr>
          <p:cNvPicPr>
            <a:picLocks noChangeAspect="1"/>
          </p:cNvPicPr>
          <p:nvPr/>
        </p:nvPicPr>
        <p:blipFill>
          <a:blip r:embed="rId10"/>
          <a:stretch>
            <a:fillRect/>
          </a:stretch>
        </p:blipFill>
        <p:spPr>
          <a:xfrm>
            <a:off x="32612295" y="30235704"/>
            <a:ext cx="7872317" cy="2218755"/>
          </a:xfrm>
          <a:prstGeom prst="rect">
            <a:avLst/>
          </a:prstGeom>
        </p:spPr>
      </p:pic>
      <p:pic>
        <p:nvPicPr>
          <p:cNvPr id="29" name="Picture 29">
            <a:extLst>
              <a:ext uri="{FF2B5EF4-FFF2-40B4-BE49-F238E27FC236}">
                <a16:creationId xmlns:a16="http://schemas.microsoft.com/office/drawing/2014/main" id="{31FCCED8-FB0E-FC29-AAF2-167DE2838323}"/>
              </a:ext>
            </a:extLst>
          </p:cNvPr>
          <p:cNvPicPr>
            <a:picLocks noChangeAspect="1"/>
          </p:cNvPicPr>
          <p:nvPr/>
        </p:nvPicPr>
        <p:blipFill>
          <a:blip r:embed="rId11"/>
          <a:stretch>
            <a:fillRect/>
          </a:stretch>
        </p:blipFill>
        <p:spPr>
          <a:xfrm>
            <a:off x="30919238" y="5932267"/>
            <a:ext cx="2749719" cy="5835465"/>
          </a:xfrm>
          <a:prstGeom prst="rect">
            <a:avLst/>
          </a:prstGeom>
        </p:spPr>
      </p:pic>
      <p:sp>
        <p:nvSpPr>
          <p:cNvPr id="6" name="TextBox 5">
            <a:extLst>
              <a:ext uri="{FF2B5EF4-FFF2-40B4-BE49-F238E27FC236}">
                <a16:creationId xmlns:a16="http://schemas.microsoft.com/office/drawing/2014/main" id="{8BF3A068-F756-4CBC-6768-EA1B5DDB53DA}"/>
              </a:ext>
            </a:extLst>
          </p:cNvPr>
          <p:cNvSpPr txBox="1"/>
          <p:nvPr/>
        </p:nvSpPr>
        <p:spPr>
          <a:xfrm>
            <a:off x="30450855" y="16551230"/>
            <a:ext cx="12878999" cy="4524315"/>
          </a:xfrm>
          <a:prstGeom prst="rect">
            <a:avLst/>
          </a:prstGeom>
          <a:noFill/>
          <a:ln>
            <a:solidFill>
              <a:schemeClr val="tx1"/>
            </a:solidFill>
          </a:ln>
        </p:spPr>
        <p:txBody>
          <a:bodyPr wrap="square" rtlCol="0">
            <a:spAutoFit/>
          </a:bodyPr>
          <a:lstStyle/>
          <a:p>
            <a:endParaRPr lang="en-US" sz="3200" dirty="0">
              <a:cs typeface="Calibri"/>
            </a:endParaRPr>
          </a:p>
          <a:p>
            <a:endParaRPr lang="en-US" sz="3200" dirty="0">
              <a:cs typeface="Calibri"/>
            </a:endParaRPr>
          </a:p>
          <a:p>
            <a:endParaRPr lang="en-US" sz="3200" dirty="0">
              <a:cs typeface="Calibri"/>
            </a:endParaRPr>
          </a:p>
          <a:p>
            <a:r>
              <a:rPr lang="en-US" sz="3200" dirty="0">
                <a:cs typeface="Calibri"/>
              </a:rPr>
              <a:t>The progress throughout the project was well-paced for each iteration and allowed each teammate proper time to complete the user stories. What could have been better was have clearer goals presented at the beginning from our clients to know that the team's focus was creating a master application rather than a database. This also would've allowed the team more research time with the clients from each agency to aid in the project.</a:t>
            </a:r>
            <a:endParaRPr lang="en-US" sz="3200" dirty="0">
              <a:latin typeface="Arial"/>
              <a:cs typeface="Arial"/>
            </a:endParaRPr>
          </a:p>
        </p:txBody>
      </p:sp>
      <p:sp>
        <p:nvSpPr>
          <p:cNvPr id="8" name="TextBox 7">
            <a:extLst>
              <a:ext uri="{FF2B5EF4-FFF2-40B4-BE49-F238E27FC236}">
                <a16:creationId xmlns:a16="http://schemas.microsoft.com/office/drawing/2014/main" id="{BD6E4F44-40FE-EAA8-D78D-0293112D8A44}"/>
              </a:ext>
            </a:extLst>
          </p:cNvPr>
          <p:cNvSpPr txBox="1"/>
          <p:nvPr/>
        </p:nvSpPr>
        <p:spPr>
          <a:xfrm>
            <a:off x="34312914" y="6110839"/>
            <a:ext cx="8724615" cy="5509200"/>
          </a:xfrm>
          <a:prstGeom prst="rect">
            <a:avLst/>
          </a:prstGeom>
          <a:noFill/>
        </p:spPr>
        <p:txBody>
          <a:bodyPr wrap="square" rtlCol="0">
            <a:spAutoFit/>
          </a:bodyPr>
          <a:lstStyle/>
          <a:p>
            <a:r>
              <a:rPr lang="en-US" sz="3200" b="0" i="0" u="none" strike="noStrike" dirty="0">
                <a:solidFill>
                  <a:srgbClr val="000000"/>
                </a:solidFill>
                <a:effectLst/>
              </a:rPr>
              <a:t>As a team we developed a prototype application using Qualtrics software to show a Minimum Viable Product (MVP) for the</a:t>
            </a:r>
            <a:r>
              <a:rPr lang="en-US" sz="3200" dirty="0">
                <a:solidFill>
                  <a:srgbClr val="000000"/>
                </a:solidFill>
              </a:rPr>
              <a:t> </a:t>
            </a:r>
            <a:r>
              <a:rPr lang="en-US" sz="3200" dirty="0" err="1">
                <a:solidFill>
                  <a:srgbClr val="000000"/>
                </a:solidFill>
              </a:rPr>
              <a:t>eTransX</a:t>
            </a:r>
            <a:r>
              <a:rPr lang="en-US" sz="3200" b="0" i="0" u="none" strike="noStrike" dirty="0">
                <a:solidFill>
                  <a:srgbClr val="000000"/>
                </a:solidFill>
                <a:effectLst/>
              </a:rPr>
              <a:t>.</a:t>
            </a:r>
            <a:endParaRPr lang="en-US" sz="3200" dirty="0"/>
          </a:p>
          <a:p>
            <a:r>
              <a:rPr lang="en-US" sz="3200" dirty="0">
                <a:cs typeface="Calibri"/>
              </a:rPr>
              <a:t>Timeline:</a:t>
            </a:r>
          </a:p>
          <a:p>
            <a:endParaRPr lang="en-US" sz="3200" dirty="0">
              <a:cs typeface="Calibri"/>
            </a:endParaRPr>
          </a:p>
          <a:p>
            <a:endParaRPr lang="en-US" sz="3200" dirty="0">
              <a:cs typeface="Calibri"/>
            </a:endParaRPr>
          </a:p>
          <a:p>
            <a:endParaRPr lang="en-US" sz="3200" dirty="0">
              <a:cs typeface="Calibri"/>
            </a:endParaRPr>
          </a:p>
          <a:p>
            <a:endParaRPr lang="en-US" sz="3200" dirty="0">
              <a:cs typeface="Calibri"/>
            </a:endParaRPr>
          </a:p>
          <a:p>
            <a:endParaRPr lang="en-US" sz="3200" dirty="0">
              <a:cs typeface="Calibri"/>
            </a:endParaRPr>
          </a:p>
          <a:p>
            <a:endParaRPr lang="en-US" sz="3200" dirty="0">
              <a:cs typeface="Calibri"/>
            </a:endParaRPr>
          </a:p>
          <a:p>
            <a:endParaRPr lang="en-US" sz="3200" dirty="0"/>
          </a:p>
        </p:txBody>
      </p:sp>
      <p:cxnSp>
        <p:nvCxnSpPr>
          <p:cNvPr id="26" name="Straight Connector 25">
            <a:extLst>
              <a:ext uri="{FF2B5EF4-FFF2-40B4-BE49-F238E27FC236}">
                <a16:creationId xmlns:a16="http://schemas.microsoft.com/office/drawing/2014/main" id="{79CA5C20-23DD-C292-D6DF-4CC253B9C1F2}"/>
              </a:ext>
            </a:extLst>
          </p:cNvPr>
          <p:cNvCxnSpPr>
            <a:cxnSpLocks/>
          </p:cNvCxnSpPr>
          <p:nvPr/>
        </p:nvCxnSpPr>
        <p:spPr>
          <a:xfrm>
            <a:off x="34311553" y="8131332"/>
            <a:ext cx="0" cy="4119569"/>
          </a:xfrm>
          <a:prstGeom prst="line">
            <a:avLst/>
          </a:prstGeom>
        </p:spPr>
        <p:style>
          <a:lnRef idx="2">
            <a:schemeClr val="dk1"/>
          </a:lnRef>
          <a:fillRef idx="0">
            <a:schemeClr val="dk1"/>
          </a:fillRef>
          <a:effectRef idx="1">
            <a:schemeClr val="dk1"/>
          </a:effectRef>
          <a:fontRef idx="minor">
            <a:schemeClr val="tx1"/>
          </a:fontRef>
        </p:style>
      </p:cxnSp>
      <p:cxnSp>
        <p:nvCxnSpPr>
          <p:cNvPr id="42" name="Straight Arrow Connector 41">
            <a:extLst>
              <a:ext uri="{FF2B5EF4-FFF2-40B4-BE49-F238E27FC236}">
                <a16:creationId xmlns:a16="http://schemas.microsoft.com/office/drawing/2014/main" id="{31550291-4D6A-6F3A-DF4C-CA242015041F}"/>
              </a:ext>
            </a:extLst>
          </p:cNvPr>
          <p:cNvCxnSpPr>
            <a:cxnSpLocks/>
          </p:cNvCxnSpPr>
          <p:nvPr/>
        </p:nvCxnSpPr>
        <p:spPr>
          <a:xfrm>
            <a:off x="34337368" y="8486019"/>
            <a:ext cx="127449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4" name="Straight Arrow Connector 43">
            <a:extLst>
              <a:ext uri="{FF2B5EF4-FFF2-40B4-BE49-F238E27FC236}">
                <a16:creationId xmlns:a16="http://schemas.microsoft.com/office/drawing/2014/main" id="{66DFAF81-9BB0-78D6-1487-CF97F7A23EBD}"/>
              </a:ext>
            </a:extLst>
          </p:cNvPr>
          <p:cNvCxnSpPr>
            <a:cxnSpLocks/>
          </p:cNvCxnSpPr>
          <p:nvPr/>
        </p:nvCxnSpPr>
        <p:spPr>
          <a:xfrm>
            <a:off x="34383889" y="9245062"/>
            <a:ext cx="1227975"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6" name="Straight Arrow Connector 45">
            <a:extLst>
              <a:ext uri="{FF2B5EF4-FFF2-40B4-BE49-F238E27FC236}">
                <a16:creationId xmlns:a16="http://schemas.microsoft.com/office/drawing/2014/main" id="{4F84BF00-2B98-F35D-368D-905A4F22D6F1}"/>
              </a:ext>
            </a:extLst>
          </p:cNvPr>
          <p:cNvCxnSpPr>
            <a:cxnSpLocks/>
          </p:cNvCxnSpPr>
          <p:nvPr/>
        </p:nvCxnSpPr>
        <p:spPr>
          <a:xfrm flipV="1">
            <a:off x="34383889" y="10225216"/>
            <a:ext cx="1227975" cy="967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8" name="Straight Arrow Connector 47">
            <a:extLst>
              <a:ext uri="{FF2B5EF4-FFF2-40B4-BE49-F238E27FC236}">
                <a16:creationId xmlns:a16="http://schemas.microsoft.com/office/drawing/2014/main" id="{250D6177-2519-A397-EFA6-5081BAB0D648}"/>
              </a:ext>
            </a:extLst>
          </p:cNvPr>
          <p:cNvCxnSpPr>
            <a:cxnSpLocks/>
          </p:cNvCxnSpPr>
          <p:nvPr/>
        </p:nvCxnSpPr>
        <p:spPr>
          <a:xfrm>
            <a:off x="34383889" y="11028692"/>
            <a:ext cx="122797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0" name="Straight Arrow Connector 49">
            <a:extLst>
              <a:ext uri="{FF2B5EF4-FFF2-40B4-BE49-F238E27FC236}">
                <a16:creationId xmlns:a16="http://schemas.microsoft.com/office/drawing/2014/main" id="{67DCA62D-F5E3-4B2D-1E0D-90D2207E92FD}"/>
              </a:ext>
            </a:extLst>
          </p:cNvPr>
          <p:cNvCxnSpPr>
            <a:cxnSpLocks/>
          </p:cNvCxnSpPr>
          <p:nvPr/>
        </p:nvCxnSpPr>
        <p:spPr>
          <a:xfrm>
            <a:off x="34383889" y="12014988"/>
            <a:ext cx="1245627"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52" name="TextBox 51">
            <a:extLst>
              <a:ext uri="{FF2B5EF4-FFF2-40B4-BE49-F238E27FC236}">
                <a16:creationId xmlns:a16="http://schemas.microsoft.com/office/drawing/2014/main" id="{148CCE47-0A9D-1964-E40A-CFF110B01F04}"/>
              </a:ext>
            </a:extLst>
          </p:cNvPr>
          <p:cNvSpPr txBox="1"/>
          <p:nvPr/>
        </p:nvSpPr>
        <p:spPr>
          <a:xfrm>
            <a:off x="35582788" y="8073204"/>
            <a:ext cx="7679784" cy="553998"/>
          </a:xfrm>
          <a:prstGeom prst="rect">
            <a:avLst/>
          </a:prstGeom>
          <a:noFill/>
        </p:spPr>
        <p:txBody>
          <a:bodyPr wrap="square" rtlCol="0">
            <a:spAutoFit/>
          </a:bodyPr>
          <a:lstStyle/>
          <a:p>
            <a:r>
              <a:rPr lang="en-US" sz="3000" dirty="0"/>
              <a:t>Iteration 1: Begin researching all agencies portal </a:t>
            </a:r>
          </a:p>
        </p:txBody>
      </p:sp>
      <p:sp>
        <p:nvSpPr>
          <p:cNvPr id="57" name="TextBox 56">
            <a:extLst>
              <a:ext uri="{FF2B5EF4-FFF2-40B4-BE49-F238E27FC236}">
                <a16:creationId xmlns:a16="http://schemas.microsoft.com/office/drawing/2014/main" id="{C0489EB3-4538-D498-48E6-9349862D16A4}"/>
              </a:ext>
            </a:extLst>
          </p:cNvPr>
          <p:cNvSpPr txBox="1"/>
          <p:nvPr/>
        </p:nvSpPr>
        <p:spPr>
          <a:xfrm>
            <a:off x="35582788" y="8658967"/>
            <a:ext cx="7679784" cy="1015663"/>
          </a:xfrm>
          <a:prstGeom prst="rect">
            <a:avLst/>
          </a:prstGeom>
          <a:noFill/>
        </p:spPr>
        <p:txBody>
          <a:bodyPr wrap="square" rtlCol="0">
            <a:spAutoFit/>
          </a:bodyPr>
          <a:lstStyle/>
          <a:p>
            <a:r>
              <a:rPr lang="en-US" sz="3000" dirty="0"/>
              <a:t>Iteration 2: Organized data points from agency portals </a:t>
            </a:r>
          </a:p>
        </p:txBody>
      </p:sp>
      <p:sp>
        <p:nvSpPr>
          <p:cNvPr id="58" name="TextBox 57">
            <a:extLst>
              <a:ext uri="{FF2B5EF4-FFF2-40B4-BE49-F238E27FC236}">
                <a16:creationId xmlns:a16="http://schemas.microsoft.com/office/drawing/2014/main" id="{CCFAD883-7C7E-CCE0-51B1-FD687FDB9FD4}"/>
              </a:ext>
            </a:extLst>
          </p:cNvPr>
          <p:cNvSpPr txBox="1"/>
          <p:nvPr/>
        </p:nvSpPr>
        <p:spPr>
          <a:xfrm>
            <a:off x="35582788" y="9727064"/>
            <a:ext cx="7679784" cy="1015663"/>
          </a:xfrm>
          <a:prstGeom prst="rect">
            <a:avLst/>
          </a:prstGeom>
          <a:noFill/>
        </p:spPr>
        <p:txBody>
          <a:bodyPr wrap="square" rtlCol="0">
            <a:spAutoFit/>
          </a:bodyPr>
          <a:lstStyle/>
          <a:p>
            <a:r>
              <a:rPr lang="en-US" sz="3000" dirty="0"/>
              <a:t>Iteration 3: Eliminated redundant data points from collected documentation.  </a:t>
            </a:r>
          </a:p>
        </p:txBody>
      </p:sp>
      <p:sp>
        <p:nvSpPr>
          <p:cNvPr id="59" name="TextBox 58">
            <a:extLst>
              <a:ext uri="{FF2B5EF4-FFF2-40B4-BE49-F238E27FC236}">
                <a16:creationId xmlns:a16="http://schemas.microsoft.com/office/drawing/2014/main" id="{82DCC579-8B01-72C6-23C9-3B4D584EC26F}"/>
              </a:ext>
            </a:extLst>
          </p:cNvPr>
          <p:cNvSpPr txBox="1"/>
          <p:nvPr/>
        </p:nvSpPr>
        <p:spPr>
          <a:xfrm>
            <a:off x="35611864" y="10734260"/>
            <a:ext cx="7679784" cy="1015663"/>
          </a:xfrm>
          <a:prstGeom prst="rect">
            <a:avLst/>
          </a:prstGeom>
          <a:noFill/>
        </p:spPr>
        <p:txBody>
          <a:bodyPr wrap="square" rtlCol="0">
            <a:spAutoFit/>
          </a:bodyPr>
          <a:lstStyle/>
          <a:p>
            <a:r>
              <a:rPr lang="en-US" sz="3000" dirty="0"/>
              <a:t>Iteration 4: Begin working on the Qualtrics software to create demo for showcase. </a:t>
            </a:r>
          </a:p>
        </p:txBody>
      </p:sp>
      <p:sp>
        <p:nvSpPr>
          <p:cNvPr id="60" name="TextBox 59">
            <a:extLst>
              <a:ext uri="{FF2B5EF4-FFF2-40B4-BE49-F238E27FC236}">
                <a16:creationId xmlns:a16="http://schemas.microsoft.com/office/drawing/2014/main" id="{C1C1BDCE-47AF-8FF3-0446-C4F4567C9022}"/>
              </a:ext>
            </a:extLst>
          </p:cNvPr>
          <p:cNvSpPr txBox="1"/>
          <p:nvPr/>
        </p:nvSpPr>
        <p:spPr>
          <a:xfrm>
            <a:off x="35702084" y="11718570"/>
            <a:ext cx="7679784" cy="553998"/>
          </a:xfrm>
          <a:prstGeom prst="rect">
            <a:avLst/>
          </a:prstGeom>
          <a:noFill/>
        </p:spPr>
        <p:txBody>
          <a:bodyPr wrap="square" rtlCol="0">
            <a:spAutoFit/>
          </a:bodyPr>
          <a:lstStyle/>
          <a:p>
            <a:r>
              <a:rPr lang="en-US" sz="3000" dirty="0"/>
              <a:t>Iteration 5: Completed Qualtrics software.  </a:t>
            </a:r>
          </a:p>
        </p:txBody>
      </p:sp>
      <p:sp>
        <p:nvSpPr>
          <p:cNvPr id="1029" name="TextBox 1028">
            <a:extLst>
              <a:ext uri="{FF2B5EF4-FFF2-40B4-BE49-F238E27FC236}">
                <a16:creationId xmlns:a16="http://schemas.microsoft.com/office/drawing/2014/main" id="{E1F7C48A-73E4-D86F-3E6A-579C88A9F42D}"/>
              </a:ext>
            </a:extLst>
          </p:cNvPr>
          <p:cNvSpPr txBox="1"/>
          <p:nvPr/>
        </p:nvSpPr>
        <p:spPr>
          <a:xfrm>
            <a:off x="34323949" y="8131332"/>
            <a:ext cx="1493797" cy="400110"/>
          </a:xfrm>
          <a:prstGeom prst="rect">
            <a:avLst/>
          </a:prstGeom>
          <a:noFill/>
        </p:spPr>
        <p:txBody>
          <a:bodyPr wrap="square" rtlCol="0">
            <a:spAutoFit/>
          </a:bodyPr>
          <a:lstStyle/>
          <a:p>
            <a:r>
              <a:rPr lang="en-US" sz="2000" dirty="0"/>
              <a:t>March 2022</a:t>
            </a:r>
          </a:p>
        </p:txBody>
      </p:sp>
      <p:sp>
        <p:nvSpPr>
          <p:cNvPr id="1031" name="TextBox 1030">
            <a:extLst>
              <a:ext uri="{FF2B5EF4-FFF2-40B4-BE49-F238E27FC236}">
                <a16:creationId xmlns:a16="http://schemas.microsoft.com/office/drawing/2014/main" id="{36A9C719-CFDF-3A82-CC2D-84CF661AB66E}"/>
              </a:ext>
            </a:extLst>
          </p:cNvPr>
          <p:cNvSpPr txBox="1"/>
          <p:nvPr/>
        </p:nvSpPr>
        <p:spPr>
          <a:xfrm>
            <a:off x="34323950" y="8885167"/>
            <a:ext cx="1493797" cy="400110"/>
          </a:xfrm>
          <a:prstGeom prst="rect">
            <a:avLst/>
          </a:prstGeom>
          <a:noFill/>
        </p:spPr>
        <p:txBody>
          <a:bodyPr wrap="square" rtlCol="0">
            <a:spAutoFit/>
          </a:bodyPr>
          <a:lstStyle/>
          <a:p>
            <a:r>
              <a:rPr lang="en-US" sz="2000" dirty="0"/>
              <a:t>Sept. 2022</a:t>
            </a:r>
          </a:p>
        </p:txBody>
      </p:sp>
      <p:sp>
        <p:nvSpPr>
          <p:cNvPr id="1032" name="TextBox 1031">
            <a:extLst>
              <a:ext uri="{FF2B5EF4-FFF2-40B4-BE49-F238E27FC236}">
                <a16:creationId xmlns:a16="http://schemas.microsoft.com/office/drawing/2014/main" id="{096000AC-0249-33E6-1398-82E5F1C1878F}"/>
              </a:ext>
            </a:extLst>
          </p:cNvPr>
          <p:cNvSpPr txBox="1"/>
          <p:nvPr/>
        </p:nvSpPr>
        <p:spPr>
          <a:xfrm>
            <a:off x="34323950" y="9899315"/>
            <a:ext cx="1493797" cy="400110"/>
          </a:xfrm>
          <a:prstGeom prst="rect">
            <a:avLst/>
          </a:prstGeom>
          <a:noFill/>
        </p:spPr>
        <p:txBody>
          <a:bodyPr wrap="square" rtlCol="0">
            <a:spAutoFit/>
          </a:bodyPr>
          <a:lstStyle/>
          <a:p>
            <a:r>
              <a:rPr lang="en-US" sz="2000" dirty="0"/>
              <a:t>Oct. 2022</a:t>
            </a:r>
          </a:p>
        </p:txBody>
      </p:sp>
      <p:sp>
        <p:nvSpPr>
          <p:cNvPr id="1033" name="TextBox 1032">
            <a:extLst>
              <a:ext uri="{FF2B5EF4-FFF2-40B4-BE49-F238E27FC236}">
                <a16:creationId xmlns:a16="http://schemas.microsoft.com/office/drawing/2014/main" id="{23145837-1547-0585-A0B1-7F94513F05D2}"/>
              </a:ext>
            </a:extLst>
          </p:cNvPr>
          <p:cNvSpPr txBox="1"/>
          <p:nvPr/>
        </p:nvSpPr>
        <p:spPr>
          <a:xfrm>
            <a:off x="34323950" y="11678225"/>
            <a:ext cx="1493797" cy="400110"/>
          </a:xfrm>
          <a:prstGeom prst="rect">
            <a:avLst/>
          </a:prstGeom>
          <a:noFill/>
        </p:spPr>
        <p:txBody>
          <a:bodyPr wrap="square" rtlCol="0">
            <a:spAutoFit/>
          </a:bodyPr>
          <a:lstStyle/>
          <a:p>
            <a:r>
              <a:rPr lang="en-US" sz="2000" dirty="0"/>
              <a:t>Nov. 2022</a:t>
            </a:r>
          </a:p>
        </p:txBody>
      </p:sp>
      <p:sp>
        <p:nvSpPr>
          <p:cNvPr id="1034" name="TextBox 1033">
            <a:extLst>
              <a:ext uri="{FF2B5EF4-FFF2-40B4-BE49-F238E27FC236}">
                <a16:creationId xmlns:a16="http://schemas.microsoft.com/office/drawing/2014/main" id="{6CFFE7B6-38C1-5CEC-DD80-CEDC43A3190A}"/>
              </a:ext>
            </a:extLst>
          </p:cNvPr>
          <p:cNvSpPr txBox="1"/>
          <p:nvPr/>
        </p:nvSpPr>
        <p:spPr>
          <a:xfrm>
            <a:off x="34312914" y="10704961"/>
            <a:ext cx="1493797" cy="400110"/>
          </a:xfrm>
          <a:prstGeom prst="rect">
            <a:avLst/>
          </a:prstGeom>
          <a:noFill/>
        </p:spPr>
        <p:txBody>
          <a:bodyPr wrap="square" rtlCol="0">
            <a:spAutoFit/>
          </a:bodyPr>
          <a:lstStyle/>
          <a:p>
            <a:r>
              <a:rPr lang="en-US" sz="2000" dirty="0"/>
              <a:t>Oct. 2022</a:t>
            </a:r>
          </a:p>
        </p:txBody>
      </p:sp>
      <p:pic>
        <p:nvPicPr>
          <p:cNvPr id="30" name="Picture 29">
            <a:extLst>
              <a:ext uri="{FF2B5EF4-FFF2-40B4-BE49-F238E27FC236}">
                <a16:creationId xmlns:a16="http://schemas.microsoft.com/office/drawing/2014/main" id="{81FF94C1-3106-1AC2-0038-C4CBDB76033E}"/>
              </a:ext>
            </a:extLst>
          </p:cNvPr>
          <p:cNvPicPr>
            <a:picLocks noChangeAspect="1"/>
          </p:cNvPicPr>
          <p:nvPr/>
        </p:nvPicPr>
        <p:blipFill>
          <a:blip r:embed="rId12"/>
          <a:stretch>
            <a:fillRect/>
          </a:stretch>
        </p:blipFill>
        <p:spPr>
          <a:xfrm>
            <a:off x="14715500" y="18303988"/>
            <a:ext cx="15654777" cy="5727949"/>
          </a:xfrm>
          <a:prstGeom prst="rect">
            <a:avLst/>
          </a:prstGeom>
        </p:spPr>
      </p:pic>
      <p:pic>
        <p:nvPicPr>
          <p:cNvPr id="1030" name="Picture 6">
            <a:extLst>
              <a:ext uri="{FF2B5EF4-FFF2-40B4-BE49-F238E27FC236}">
                <a16:creationId xmlns:a16="http://schemas.microsoft.com/office/drawing/2014/main" id="{FCCEEA3D-AB6E-8DF2-B987-363248E4B37E}"/>
              </a:ext>
            </a:extLst>
          </p:cNvPr>
          <p:cNvPicPr>
            <a:picLocks noChangeAspect="1" noChangeArrowheads="1"/>
          </p:cNvPicPr>
          <p:nvPr/>
        </p:nvPicPr>
        <p:blipFill rotWithShape="1">
          <a:blip r:embed="rId13">
            <a:extLst>
              <a:ext uri="{28A0092B-C50C-407E-A947-70E740481C1C}">
                <a14:useLocalDpi xmlns:a14="http://schemas.microsoft.com/office/drawing/2010/main" val="0"/>
              </a:ext>
            </a:extLst>
          </a:blip>
          <a:srcRect t="9757"/>
          <a:stretch/>
        </p:blipFill>
        <p:spPr bwMode="auto">
          <a:xfrm>
            <a:off x="16870637" y="26075615"/>
            <a:ext cx="11669637" cy="6143101"/>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71DAC089-9E04-0253-86A8-BD8DD1F7B8D6}"/>
              </a:ext>
            </a:extLst>
          </p:cNvPr>
          <p:cNvSpPr txBox="1"/>
          <p:nvPr/>
        </p:nvSpPr>
        <p:spPr>
          <a:xfrm>
            <a:off x="20175637" y="23925197"/>
            <a:ext cx="4734501" cy="584775"/>
          </a:xfrm>
          <a:prstGeom prst="rect">
            <a:avLst/>
          </a:prstGeom>
          <a:noFill/>
        </p:spPr>
        <p:txBody>
          <a:bodyPr wrap="none" rtlCol="0">
            <a:spAutoFit/>
          </a:bodyPr>
          <a:lstStyle/>
          <a:p>
            <a:r>
              <a:rPr lang="en-US" sz="3200" b="1" dirty="0"/>
              <a:t>Figure 3: </a:t>
            </a:r>
            <a:r>
              <a:rPr lang="en-US" sz="3200" dirty="0"/>
              <a:t>Agile</a:t>
            </a:r>
            <a:r>
              <a:rPr lang="en-US" sz="3200" b="1" dirty="0"/>
              <a:t> </a:t>
            </a:r>
            <a:r>
              <a:rPr lang="en-US" sz="3200" dirty="0"/>
              <a:t>Story Board </a:t>
            </a:r>
          </a:p>
        </p:txBody>
      </p:sp>
      <p:sp>
        <p:nvSpPr>
          <p:cNvPr id="32" name="TextBox 31">
            <a:extLst>
              <a:ext uri="{FF2B5EF4-FFF2-40B4-BE49-F238E27FC236}">
                <a16:creationId xmlns:a16="http://schemas.microsoft.com/office/drawing/2014/main" id="{9A826A25-F9A0-E6DD-3C20-2181BD7B0EF2}"/>
              </a:ext>
            </a:extLst>
          </p:cNvPr>
          <p:cNvSpPr txBox="1"/>
          <p:nvPr/>
        </p:nvSpPr>
        <p:spPr>
          <a:xfrm>
            <a:off x="19679257" y="32092865"/>
            <a:ext cx="5576047" cy="584775"/>
          </a:xfrm>
          <a:prstGeom prst="rect">
            <a:avLst/>
          </a:prstGeom>
          <a:noFill/>
        </p:spPr>
        <p:txBody>
          <a:bodyPr wrap="square" rtlCol="0">
            <a:spAutoFit/>
          </a:bodyPr>
          <a:lstStyle/>
          <a:p>
            <a:r>
              <a:rPr lang="en-US" sz="3200" b="1" dirty="0"/>
              <a:t>Figure 4: </a:t>
            </a:r>
            <a:r>
              <a:rPr lang="en-US" sz="3200" dirty="0"/>
              <a:t>Project Burn-Up Chart.</a:t>
            </a:r>
          </a:p>
        </p:txBody>
      </p:sp>
      <p:sp>
        <p:nvSpPr>
          <p:cNvPr id="33" name="TextBox 32">
            <a:extLst>
              <a:ext uri="{FF2B5EF4-FFF2-40B4-BE49-F238E27FC236}">
                <a16:creationId xmlns:a16="http://schemas.microsoft.com/office/drawing/2014/main" id="{174234DE-5F51-6529-B979-D3769A9F3542}"/>
              </a:ext>
            </a:extLst>
          </p:cNvPr>
          <p:cNvSpPr txBox="1"/>
          <p:nvPr/>
        </p:nvSpPr>
        <p:spPr>
          <a:xfrm>
            <a:off x="30545952" y="11710111"/>
            <a:ext cx="4132687" cy="553998"/>
          </a:xfrm>
          <a:prstGeom prst="rect">
            <a:avLst/>
          </a:prstGeom>
          <a:noFill/>
        </p:spPr>
        <p:txBody>
          <a:bodyPr wrap="square" rtlCol="0">
            <a:spAutoFit/>
          </a:bodyPr>
          <a:lstStyle/>
          <a:p>
            <a:r>
              <a:rPr lang="en-US" sz="3000" b="1" dirty="0"/>
              <a:t>Figure 5: </a:t>
            </a:r>
            <a:r>
              <a:rPr lang="en-US" sz="3000" dirty="0"/>
              <a:t>Final Product</a:t>
            </a:r>
          </a:p>
        </p:txBody>
      </p:sp>
    </p:spTree>
    <p:extLst>
      <p:ext uri="{BB962C8B-B14F-4D97-AF65-F5344CB8AC3E}">
        <p14:creationId xmlns:p14="http://schemas.microsoft.com/office/powerpoint/2010/main" val="16099077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7CEFD8CFC0DBC409CDE842E729E48E1" ma:contentTypeVersion="13" ma:contentTypeDescription="Create a new document." ma:contentTypeScope="" ma:versionID="f4435e05a0c00337c4d5fd46204abb38">
  <xsd:schema xmlns:xsd="http://www.w3.org/2001/XMLSchema" xmlns:xs="http://www.w3.org/2001/XMLSchema" xmlns:p="http://schemas.microsoft.com/office/2006/metadata/properties" xmlns:ns2="01430393-308e-4419-89f7-fff00d452fbd" xmlns:ns3="6ce9f4ff-ff03-415e-a00e-20d501cc8572" targetNamespace="http://schemas.microsoft.com/office/2006/metadata/properties" ma:root="true" ma:fieldsID="9eec53580c99c266a0c8823e62ad5ed6" ns2:_="" ns3:_="">
    <xsd:import namespace="01430393-308e-4419-89f7-fff00d452fbd"/>
    <xsd:import namespace="6ce9f4ff-ff03-415e-a00e-20d501cc8572"/>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LengthInSeconds" minOccurs="0"/>
                <xsd:element ref="ns3:SharedWithUsers" minOccurs="0"/>
                <xsd:element ref="ns3:SharedWithDetails" minOccurs="0"/>
                <xsd:element ref="ns2:lcf76f155ced4ddcb4097134ff3c332f"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1430393-308e-4419-89f7-fff00d452fb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LengthInSeconds" ma:index="13" nillable="true" ma:displayName="MediaLengthInSeconds" ma:hidden="true" ma:internalName="MediaLengthInSeconds" ma:readOnly="true">
      <xsd:simpleType>
        <xsd:restriction base="dms:Unknown"/>
      </xsd:simpleType>
    </xsd:element>
    <xsd:element name="lcf76f155ced4ddcb4097134ff3c332f" ma:index="17" nillable="true" ma:taxonomy="true" ma:internalName="lcf76f155ced4ddcb4097134ff3c332f" ma:taxonomyFieldName="MediaServiceImageTags" ma:displayName="Image Tags" ma:readOnly="false" ma:fieldId="{5cf76f15-5ced-4ddc-b409-7134ff3c332f}" ma:taxonomyMulti="true" ma:sspId="1ec41815-f866-473a-a3ba-291165dbb838" ma:termSetId="09814cd3-568e-fe90-9814-8d621ff8fb84" ma:anchorId="fba54fb3-c3e1-fe81-a776-ca4b69148c4d" ma:open="true" ma:isKeyword="false">
      <xsd:complexType>
        <xsd:sequence>
          <xsd:element ref="pc:Terms" minOccurs="0" maxOccurs="1"/>
        </xsd:sequence>
      </xsd:complex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ce9f4ff-ff03-415e-a00e-20d501cc8572"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5BF2BA0-30FA-4234-BBB5-4E217ECD8BF3}">
  <ds:schemaRefs>
    <ds:schemaRef ds:uri="01430393-308e-4419-89f7-fff00d452fbd"/>
    <ds:schemaRef ds:uri="6ce9f4ff-ff03-415e-a00e-20d501cc8572"/>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D869156-399A-4C5D-BD34-3510C93EAD9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81</TotalTime>
  <Words>857</Words>
  <Application>Microsoft Office PowerPoint</Application>
  <PresentationFormat>Custom</PresentationFormat>
  <Paragraphs>100</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Company>Tennessee Tech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Mike Renfro</dc:creator>
  <cp:lastModifiedBy>Dev Chauhan</cp:lastModifiedBy>
  <cp:revision>75</cp:revision>
  <dcterms:created xsi:type="dcterms:W3CDTF">2014-03-28T10:29:27Z</dcterms:created>
  <dcterms:modified xsi:type="dcterms:W3CDTF">2022-11-21T18:04:21Z</dcterms:modified>
</cp:coreProperties>
</file>