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9" r:id="rId8"/>
    <p:sldId id="267" r:id="rId9"/>
    <p:sldId id="268" r:id="rId10"/>
    <p:sldId id="264" r:id="rId11"/>
    <p:sldId id="266" r:id="rId12"/>
    <p:sldId id="270" r:id="rId13"/>
    <p:sldId id="276" r:id="rId14"/>
    <p:sldId id="277" r:id="rId15"/>
    <p:sldId id="271" r:id="rId16"/>
    <p:sldId id="275" r:id="rId17"/>
    <p:sldId id="274" r:id="rId18"/>
    <p:sldId id="272" r:id="rId19"/>
    <p:sldId id="278" r:id="rId20"/>
    <p:sldId id="273" r:id="rId21"/>
    <p:sldId id="280" r:id="rId22"/>
    <p:sldId id="281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2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32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1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3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7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0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54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77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5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21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A68D-6E32-4EC5-8CD1-0832C88774DD}" type="datetimeFigureOut">
              <a:rPr lang="en-PH" smtClean="0"/>
              <a:t>18/02/2018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E283-2D12-4FCF-907C-2957741E8FC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36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6500" y="1981200"/>
            <a:ext cx="9842500" cy="30480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2082799"/>
            <a:ext cx="9613900" cy="14271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SAMUEL API</a:t>
            </a:r>
            <a:endParaRPr lang="en-PH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807" y="3767138"/>
            <a:ext cx="10391886" cy="1655762"/>
          </a:xfrm>
        </p:spPr>
        <p:txBody>
          <a:bodyPr>
            <a:normAutofit/>
          </a:bodyPr>
          <a:lstStyle/>
          <a:p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entiment </a:t>
            </a:r>
            <a:r>
              <a:rPr lang="en-PH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nalyzing </a:t>
            </a:r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achine that can </a:t>
            </a:r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nderstand </a:t>
            </a:r>
            <a:r>
              <a:rPr lang="en-PH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numerated </a:t>
            </a:r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anguages</a:t>
            </a:r>
            <a:endParaRPr lang="en-P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Operation and Testing Procedure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081726"/>
              </p:ext>
            </p:extLst>
          </p:nvPr>
        </p:nvGraphicFramePr>
        <p:xfrm>
          <a:off x="838200" y="1825625"/>
          <a:ext cx="10515600" cy="4358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endParaRPr lang="en-PH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TESTING PROCEDURES</a:t>
                      </a:r>
                      <a:endParaRPr lang="en-P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PH" sz="2400" baseline="0" dirty="0" smtClean="0"/>
                        <a:t>API Key Validation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Copy </a:t>
                      </a:r>
                      <a:r>
                        <a:rPr lang="en-PH" sz="2400" baseline="0" dirty="0" smtClean="0"/>
                        <a:t>the API Key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Use the API Key to connect to SAMUEL</a:t>
                      </a:r>
                      <a:endParaRPr lang="en-P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PH" sz="2400" dirty="0" smtClean="0"/>
                        <a:t>SAMUEL</a:t>
                      </a:r>
                      <a:r>
                        <a:rPr lang="en-PH" sz="2400" baseline="0" dirty="0" smtClean="0"/>
                        <a:t> Core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Normalization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Feature Extraction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smtClean="0"/>
                        <a:t>Topic Modelling</a:t>
                      </a:r>
                      <a:endParaRPr lang="en-PH" sz="2400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Summarizer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Set</a:t>
                      </a:r>
                      <a:r>
                        <a:rPr lang="en-PH" sz="2400" baseline="0" dirty="0" smtClean="0"/>
                        <a:t> all the data needed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Post request to SAMUEL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Display the return data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Polarity &amp; Percentage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Summarized Text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Dashboard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600" y="2794000"/>
            <a:ext cx="5105400" cy="1320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P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3600" y="2679700"/>
            <a:ext cx="5346700" cy="15367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  <a:r>
              <a:rPr lang="en-PH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Linkifier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0010"/>
            <a:ext cx="10515600" cy="38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  <a:r>
              <a:rPr lang="en-PH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Linkifier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17" y="1825625"/>
            <a:ext cx="9973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</a:t>
            </a:r>
            <a:r>
              <a:rPr lang="en-PH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Linkifier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92" y="1825625"/>
            <a:ext cx="9629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API Key Creation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2043906"/>
            <a:ext cx="7896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API Key Creation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2096294"/>
            <a:ext cx="7496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API Key Creation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82" y="1825625"/>
            <a:ext cx="9203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API Key Validation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382044"/>
            <a:ext cx="9982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API Key Validation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34" y="1825625"/>
            <a:ext cx="10441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2679700"/>
            <a:ext cx="7251700" cy="15367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0" y="2781300"/>
            <a:ext cx="7023100" cy="13335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P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Samuel Core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564" y="2517775"/>
            <a:ext cx="5263117" cy="25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Samuel Core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1877219"/>
            <a:ext cx="9725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 Samuel Core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28" y="1825625"/>
            <a:ext cx="9475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2300" y="2768600"/>
            <a:ext cx="3263900" cy="1346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P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2679700"/>
            <a:ext cx="3467100" cy="15367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7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Features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that can understand English and Tagalog language.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Classify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given sentiments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to three polarities (positive negative or neutral) and their respective percentage.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given sentiments, opinions or comments on a particular topic, discussion, or argument and create a concise and compact conclusion out of it.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design of API that can be used and customized easily by any developers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comprehensive and easy to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inkifier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parse and analyze a website with just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of supported websites.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Creation </a:t>
            </a:r>
            <a:r>
              <a:rPr lang="en-PH" sz="48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as the core library of the API.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will be the data interchange of the API.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the implementation, a key will be provided for the developers to have access to the API.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website for the following features: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Linkifier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fontAlgn="base">
              <a:buFont typeface="+mj-lt"/>
              <a:buAutoNum type="alphaL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generate API Keys</a:t>
            </a:r>
          </a:p>
          <a:p>
            <a:pPr marL="514350" indent="-514350" fontAlgn="base">
              <a:buFont typeface="+mj-lt"/>
              <a:buAutoNum type="arabicParenR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7700" y="2679700"/>
            <a:ext cx="8394700" cy="15367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2781300"/>
            <a:ext cx="8166100" cy="1320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PH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P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Project Design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project_desig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1" y="1400227"/>
            <a:ext cx="11198709" cy="52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Project Design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API Key Validation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Normalization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Feature Extraction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Topic Modelling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Summarizer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 the Results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Project Development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designed the flow of core software for the 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Encoded the system flow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all the modules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Tested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II. Operation and Testing Procedure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988425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</a:t>
                      </a:r>
                      <a:endParaRPr lang="en-PH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 smtClean="0"/>
                        <a:t>TESTING PROCEDURES</a:t>
                      </a:r>
                      <a:endParaRPr lang="en-P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PH" sz="2400" baseline="0" dirty="0" err="1" smtClean="0"/>
                        <a:t>Linkifier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Paste the link</a:t>
                      </a:r>
                      <a:endParaRPr lang="en-PH" sz="240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baseline="0" dirty="0" smtClean="0"/>
                        <a:t>Select the </a:t>
                      </a:r>
                      <a:r>
                        <a:rPr lang="en-PH" sz="2400" baseline="0" dirty="0" err="1" smtClean="0"/>
                        <a:t>linkify</a:t>
                      </a:r>
                      <a:r>
                        <a:rPr lang="en-PH" sz="2400" baseline="0" dirty="0" smtClean="0"/>
                        <a:t> button then proceed</a:t>
                      </a:r>
                      <a:endParaRPr lang="en-P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PH" sz="2400" dirty="0" smtClean="0"/>
                        <a:t>API Key Creation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Register</a:t>
                      </a:r>
                      <a:r>
                        <a:rPr lang="en-PH" sz="2400" baseline="0" dirty="0" smtClean="0"/>
                        <a:t> to SAMUEL API website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Go</a:t>
                      </a:r>
                      <a:r>
                        <a:rPr lang="en-PH" sz="2400" baseline="0" dirty="0" smtClean="0"/>
                        <a:t> to API Keys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Click Add Key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PH" sz="2400" dirty="0" smtClean="0"/>
                        <a:t>Enter</a:t>
                      </a:r>
                      <a:r>
                        <a:rPr lang="en-PH" sz="2400" baseline="0" dirty="0" smtClean="0"/>
                        <a:t> the name of the key then click add</a:t>
                      </a:r>
                      <a:endParaRPr lang="en-PH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5600" y="365125"/>
            <a:ext cx="11442700" cy="625157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5000" y="1435100"/>
            <a:ext cx="107188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363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SAMUEL API</vt:lpstr>
      <vt:lpstr>OBJECTIVES</vt:lpstr>
      <vt:lpstr>I. Features</vt:lpstr>
      <vt:lpstr>II. Creation and Implementation </vt:lpstr>
      <vt:lpstr>METHODOLOGY</vt:lpstr>
      <vt:lpstr>I. Project Design</vt:lpstr>
      <vt:lpstr>I. Project Design</vt:lpstr>
      <vt:lpstr>II. Project Development</vt:lpstr>
      <vt:lpstr>II. Operation and Testing Procedure</vt:lpstr>
      <vt:lpstr>II. Operation and Testing Procedure</vt:lpstr>
      <vt:lpstr>RESULTS</vt:lpstr>
      <vt:lpstr>Module: Linkifier</vt:lpstr>
      <vt:lpstr>Module: Linkifier</vt:lpstr>
      <vt:lpstr>Module: Linkifier</vt:lpstr>
      <vt:lpstr>Module: API Key Creation</vt:lpstr>
      <vt:lpstr>Module: API Key Creation</vt:lpstr>
      <vt:lpstr>Module: API Key Creation</vt:lpstr>
      <vt:lpstr>Module: API Key Validation</vt:lpstr>
      <vt:lpstr>Module: API Key Validation</vt:lpstr>
      <vt:lpstr>Module: Samuel Core</vt:lpstr>
      <vt:lpstr>Module: Samuel Core</vt:lpstr>
      <vt:lpstr>Module: Samuel Core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SAMUEL API</dc:title>
  <dc:creator>Patrick Dale Rugayan</dc:creator>
  <cp:lastModifiedBy>Patrick Dale Rugayan</cp:lastModifiedBy>
  <cp:revision>32</cp:revision>
  <dcterms:created xsi:type="dcterms:W3CDTF">2018-02-13T11:27:11Z</dcterms:created>
  <dcterms:modified xsi:type="dcterms:W3CDTF">2018-02-18T12:48:10Z</dcterms:modified>
</cp:coreProperties>
</file>