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vi-VN"/>
              <a:t>Bấm để sửa kiểu tiêu đề Bản cái</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vi-VN"/>
              <a:t>Bấm để sửa kiểu tiêu đề Bản cái</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vi-VN"/>
              <a:t>Bấm biểu tượng để thêm hình ảnh</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18C79C5D-2A6F-F04D-97DA-BEF2467B64E4}"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vi-VN"/>
              <a:t>Bấm để sửa kiểu tiêu đề Bản cái</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8DFA1846-DA80-1C48-A609-854EA85C59AD}"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vi-VN"/>
              <a:t>Bấm để sửa kiểu tiêu đề Bản cái</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vi-VN"/>
              <a:t>Chỉnh sửa kiểu văn bản của Bản cái</a:t>
            </a:r>
          </a:p>
        </p:txBody>
      </p:sp>
      <p:sp>
        <p:nvSpPr>
          <p:cNvPr id="2" name="Date Placeholder 1"/>
          <p:cNvSpPr>
            <a:spLocks noGrp="1"/>
          </p:cNvSpPr>
          <p:nvPr>
            <p:ph type="dt" sz="half" idx="10"/>
          </p:nvPr>
        </p:nvSpPr>
        <p:spPr/>
        <p:txBody>
          <a:bodyPr/>
          <a:lstStyle/>
          <a:p>
            <a:fld id="{FBF54567-0DE4-3F47-BF90-CB84690072F9}" type="datetimeFigureOut">
              <a:rPr lang="en-US" dirty="0"/>
              <a:pPr/>
              <a:t>3/20/2019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vi-VN"/>
              <a:t>Bấm để sửa kiểu tiêu đề Bản cái</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vi-VN"/>
              <a:t>Bấm để sửa kiểu tiêu đề Bản cái</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8DFA1846-DA80-1C48-A609-854EA85C59AD}"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vi-VN"/>
              <a:t>Bấm để sửa kiểu tiêu đề Bản cái</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D0DF5E60-9974-AC48-9591-99C2BB44B7CF}"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vi-VN"/>
              <a:t>Bấm để sửa kiểu tiêu đề Bản cái</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vi-VN"/>
              <a:t>Bấm biểu tượng để thêm hình ảnh</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3/20/2019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vi-VN"/>
              <a:t>Bấm để sửa kiểu tiêu đề Bản cái</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3/20/2019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09AC71C-00A1-46F5-A96E-FF2935F3D3A7}"/>
              </a:ext>
            </a:extLst>
          </p:cNvPr>
          <p:cNvSpPr>
            <a:spLocks noGrp="1"/>
          </p:cNvSpPr>
          <p:nvPr>
            <p:ph type="ctrTitle"/>
          </p:nvPr>
        </p:nvSpPr>
        <p:spPr/>
        <p:txBody>
          <a:bodyPr/>
          <a:lstStyle/>
          <a:p>
            <a:r>
              <a:rPr lang="en-US" dirty="0"/>
              <a:t>Mid-project preview</a:t>
            </a:r>
            <a:br>
              <a:rPr lang="en-US" dirty="0"/>
            </a:br>
            <a:r>
              <a:rPr lang="en-US" dirty="0"/>
              <a:t>App data security</a:t>
            </a:r>
            <a:br>
              <a:rPr lang="en-US" dirty="0"/>
            </a:br>
            <a:r>
              <a:rPr lang="en-US" sz="2400" i="1" dirty="0"/>
              <a:t>Client : Dr. Adrian Marty, University Hospital Zurich</a:t>
            </a:r>
            <a:br>
              <a:rPr lang="en-US" sz="2400" dirty="0"/>
            </a:br>
            <a:r>
              <a:rPr lang="en-US" sz="2400" i="1" dirty="0"/>
              <a:t>Proxy Client : Mr. Petteri </a:t>
            </a:r>
            <a:r>
              <a:rPr lang="en-US" sz="2400" i="1" dirty="0" err="1"/>
              <a:t>Kaskenpalo</a:t>
            </a:r>
            <a:r>
              <a:rPr lang="en-US" sz="2400" i="1" dirty="0"/>
              <a:t>, AUT Senior Lecturer</a:t>
            </a:r>
            <a:br>
              <a:rPr lang="en-US" sz="2400" dirty="0"/>
            </a:br>
            <a:r>
              <a:rPr lang="en-US" sz="2400" i="1" dirty="0"/>
              <a:t>Supervisor : Mr. Le Ngoc Son, Faculty of Information Technology</a:t>
            </a:r>
            <a:endParaRPr lang="en-US" dirty="0"/>
          </a:p>
        </p:txBody>
      </p:sp>
      <p:sp>
        <p:nvSpPr>
          <p:cNvPr id="3" name="Tiêu đề phụ 2">
            <a:extLst>
              <a:ext uri="{FF2B5EF4-FFF2-40B4-BE49-F238E27FC236}">
                <a16:creationId xmlns:a16="http://schemas.microsoft.com/office/drawing/2014/main" id="{4607D949-CA67-4226-B2F8-464C8A2AD3AB}"/>
              </a:ext>
            </a:extLst>
          </p:cNvPr>
          <p:cNvSpPr>
            <a:spLocks noGrp="1"/>
          </p:cNvSpPr>
          <p:nvPr>
            <p:ph type="subTitle" idx="1"/>
          </p:nvPr>
        </p:nvSpPr>
        <p:spPr>
          <a:xfrm>
            <a:off x="810001" y="5280847"/>
            <a:ext cx="10572000" cy="1447124"/>
          </a:xfrm>
        </p:spPr>
        <p:txBody>
          <a:bodyPr>
            <a:normAutofit fontScale="70000" lnSpcReduction="20000"/>
          </a:bodyPr>
          <a:lstStyle/>
          <a:p>
            <a:r>
              <a:rPr lang="en-US" cap="all" dirty="0"/>
              <a:t>17983859</a:t>
            </a:r>
            <a:r>
              <a:rPr lang="vi-VN" cap="all" dirty="0"/>
              <a:t> | </a:t>
            </a:r>
            <a:r>
              <a:rPr lang="en-US" cap="all" dirty="0"/>
              <a:t>Nguyen phan tan </a:t>
            </a:r>
            <a:r>
              <a:rPr lang="en-US" cap="all" dirty="0" err="1"/>
              <a:t>duy</a:t>
            </a:r>
            <a:endParaRPr lang="en-US" dirty="0"/>
          </a:p>
          <a:p>
            <a:r>
              <a:rPr lang="en-US" cap="all" dirty="0"/>
              <a:t>17984048</a:t>
            </a:r>
            <a:r>
              <a:rPr lang="vi-VN" cap="all" dirty="0"/>
              <a:t> | </a:t>
            </a:r>
            <a:r>
              <a:rPr lang="en-US" cap="all" dirty="0" err="1"/>
              <a:t>Luu</a:t>
            </a:r>
            <a:r>
              <a:rPr lang="en-US" cap="all" dirty="0"/>
              <a:t> </a:t>
            </a:r>
            <a:r>
              <a:rPr lang="en-US" cap="all" dirty="0" err="1"/>
              <a:t>dieu</a:t>
            </a:r>
            <a:r>
              <a:rPr lang="en-US" cap="all" dirty="0"/>
              <a:t> co</a:t>
            </a:r>
            <a:endParaRPr lang="en-US" dirty="0"/>
          </a:p>
          <a:p>
            <a:r>
              <a:rPr lang="en-US" cap="all" dirty="0"/>
              <a:t>17983603</a:t>
            </a:r>
            <a:r>
              <a:rPr lang="vi-VN" cap="all" dirty="0"/>
              <a:t> | </a:t>
            </a:r>
            <a:r>
              <a:rPr lang="en-US" cap="all" dirty="0"/>
              <a:t>Tran </a:t>
            </a:r>
            <a:r>
              <a:rPr lang="en-US" cap="all" dirty="0" err="1"/>
              <a:t>hoang</a:t>
            </a:r>
            <a:r>
              <a:rPr lang="en-US" cap="all" dirty="0"/>
              <a:t> </a:t>
            </a:r>
            <a:r>
              <a:rPr lang="en-US" cap="all" dirty="0" err="1"/>
              <a:t>chuong</a:t>
            </a:r>
            <a:endParaRPr lang="en-US" dirty="0"/>
          </a:p>
          <a:p>
            <a:r>
              <a:rPr lang="en-US" cap="all" dirty="0"/>
              <a:t>17983612</a:t>
            </a:r>
            <a:r>
              <a:rPr lang="vi-VN" cap="all" dirty="0"/>
              <a:t> | </a:t>
            </a:r>
            <a:r>
              <a:rPr lang="en-US" cap="all" dirty="0"/>
              <a:t>Tran Phuoc </a:t>
            </a:r>
            <a:r>
              <a:rPr lang="en-US" cap="all" dirty="0" err="1"/>
              <a:t>nhan</a:t>
            </a:r>
            <a:endParaRPr lang="en-US" dirty="0"/>
          </a:p>
          <a:p>
            <a:r>
              <a:rPr lang="en-US" cap="all" dirty="0"/>
              <a:t>17983478</a:t>
            </a:r>
            <a:r>
              <a:rPr lang="vi-VN" cap="all" dirty="0"/>
              <a:t> | </a:t>
            </a:r>
            <a:r>
              <a:rPr lang="en-US" cap="all" dirty="0"/>
              <a:t>Ngo </a:t>
            </a:r>
            <a:r>
              <a:rPr lang="en-US" cap="all" dirty="0" err="1"/>
              <a:t>vinh</a:t>
            </a:r>
            <a:r>
              <a:rPr lang="en-US" cap="all" dirty="0"/>
              <a:t> </a:t>
            </a:r>
            <a:r>
              <a:rPr lang="en-US" cap="all" dirty="0" err="1"/>
              <a:t>hien</a:t>
            </a:r>
            <a:endParaRPr lang="en-US" dirty="0"/>
          </a:p>
          <a:p>
            <a:endParaRPr lang="en-US" dirty="0"/>
          </a:p>
        </p:txBody>
      </p:sp>
    </p:spTree>
    <p:extLst>
      <p:ext uri="{BB962C8B-B14F-4D97-AF65-F5344CB8AC3E}">
        <p14:creationId xmlns:p14="http://schemas.microsoft.com/office/powerpoint/2010/main" val="25740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C28FDDF-A6C0-41A0-93C9-A1AB819B8506}"/>
              </a:ext>
            </a:extLst>
          </p:cNvPr>
          <p:cNvSpPr>
            <a:spLocks noGrp="1"/>
          </p:cNvSpPr>
          <p:nvPr>
            <p:ph type="title"/>
          </p:nvPr>
        </p:nvSpPr>
        <p:spPr/>
        <p:txBody>
          <a:bodyPr/>
          <a:lstStyle/>
          <a:p>
            <a:r>
              <a:rPr lang="en-US" dirty="0"/>
              <a:t>Blockchain</a:t>
            </a:r>
          </a:p>
        </p:txBody>
      </p:sp>
      <p:sp>
        <p:nvSpPr>
          <p:cNvPr id="3" name="Chỗ dành sẵn cho Nội dung 2">
            <a:extLst>
              <a:ext uri="{FF2B5EF4-FFF2-40B4-BE49-F238E27FC236}">
                <a16:creationId xmlns:a16="http://schemas.microsoft.com/office/drawing/2014/main" id="{7D227CB6-91CA-4DBA-BF75-454209EE89C8}"/>
              </a:ext>
            </a:extLst>
          </p:cNvPr>
          <p:cNvSpPr>
            <a:spLocks noGrp="1"/>
          </p:cNvSpPr>
          <p:nvPr>
            <p:ph idx="1"/>
          </p:nvPr>
        </p:nvSpPr>
        <p:spPr/>
        <p:txBody>
          <a:bodyPr/>
          <a:lstStyle/>
          <a:p>
            <a:r>
              <a:rPr lang="en-US" dirty="0"/>
              <a:t>The purpose of using Blockchain for this project is for everyone to look up the trainee competency</a:t>
            </a:r>
          </a:p>
          <a:p>
            <a:r>
              <a:rPr lang="en-US" dirty="0"/>
              <a:t>Users can interact with Blockchain via a web application in which users can freely look up not only trainee information but also the hospital that trainee works for.</a:t>
            </a:r>
          </a:p>
          <a:p>
            <a:pPr marL="0" indent="0">
              <a:buNone/>
            </a:pPr>
            <a:endParaRPr lang="en-US" dirty="0"/>
          </a:p>
        </p:txBody>
      </p:sp>
    </p:spTree>
    <p:extLst>
      <p:ext uri="{BB962C8B-B14F-4D97-AF65-F5344CB8AC3E}">
        <p14:creationId xmlns:p14="http://schemas.microsoft.com/office/powerpoint/2010/main" val="2471389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5A1A734-4A8A-44F7-8D7C-376E9AF239A3}"/>
              </a:ext>
            </a:extLst>
          </p:cNvPr>
          <p:cNvSpPr>
            <a:spLocks noGrp="1"/>
          </p:cNvSpPr>
          <p:nvPr>
            <p:ph type="title"/>
          </p:nvPr>
        </p:nvSpPr>
        <p:spPr/>
        <p:txBody>
          <a:bodyPr/>
          <a:lstStyle/>
          <a:p>
            <a:endParaRPr lang="en-US"/>
          </a:p>
        </p:txBody>
      </p:sp>
      <p:sp>
        <p:nvSpPr>
          <p:cNvPr id="3" name="Chỗ dành sẵn cho Nội dung 2">
            <a:extLst>
              <a:ext uri="{FF2B5EF4-FFF2-40B4-BE49-F238E27FC236}">
                <a16:creationId xmlns:a16="http://schemas.microsoft.com/office/drawing/2014/main" id="{090D0D14-AEFC-47DD-A76C-260C9DAABF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218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A89468CF-1563-4949-8CF5-03DE294D6B39}"/>
              </a:ext>
            </a:extLst>
          </p:cNvPr>
          <p:cNvSpPr>
            <a:spLocks noGrp="1"/>
          </p:cNvSpPr>
          <p:nvPr>
            <p:ph type="ctrTitle"/>
          </p:nvPr>
        </p:nvSpPr>
        <p:spPr/>
        <p:txBody>
          <a:bodyPr/>
          <a:lstStyle/>
          <a:p>
            <a:pPr algn="ctr"/>
            <a:r>
              <a:rPr lang="en-US" dirty="0"/>
              <a:t>Thank you for listening</a:t>
            </a:r>
            <a:br>
              <a:rPr lang="en-US" dirty="0"/>
            </a:br>
            <a:endParaRPr lang="en-US" dirty="0"/>
          </a:p>
        </p:txBody>
      </p:sp>
    </p:spTree>
    <p:extLst>
      <p:ext uri="{BB962C8B-B14F-4D97-AF65-F5344CB8AC3E}">
        <p14:creationId xmlns:p14="http://schemas.microsoft.com/office/powerpoint/2010/main" val="160979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E24DAF1-FD7F-4ECD-9150-6F60533E6A10}"/>
              </a:ext>
            </a:extLst>
          </p:cNvPr>
          <p:cNvSpPr>
            <a:spLocks noGrp="1"/>
          </p:cNvSpPr>
          <p:nvPr>
            <p:ph type="title"/>
          </p:nvPr>
        </p:nvSpPr>
        <p:spPr/>
        <p:txBody>
          <a:bodyPr/>
          <a:lstStyle/>
          <a:p>
            <a:r>
              <a:rPr lang="en-US" dirty="0"/>
              <a:t> Executive summary</a:t>
            </a:r>
          </a:p>
        </p:txBody>
      </p:sp>
      <p:sp>
        <p:nvSpPr>
          <p:cNvPr id="3" name="Chỗ dành sẵn cho Nội dung 2">
            <a:extLst>
              <a:ext uri="{FF2B5EF4-FFF2-40B4-BE49-F238E27FC236}">
                <a16:creationId xmlns:a16="http://schemas.microsoft.com/office/drawing/2014/main" id="{B01BC212-83C8-46F9-B812-23A07C8B175A}"/>
              </a:ext>
            </a:extLst>
          </p:cNvPr>
          <p:cNvSpPr>
            <a:spLocks noGrp="1"/>
          </p:cNvSpPr>
          <p:nvPr>
            <p:ph idx="1"/>
          </p:nvPr>
        </p:nvSpPr>
        <p:spPr/>
        <p:txBody>
          <a:bodyPr/>
          <a:lstStyle/>
          <a:p>
            <a:r>
              <a:rPr lang="vi-VN" dirty="0" err="1"/>
              <a:t>Our</a:t>
            </a:r>
            <a:r>
              <a:rPr lang="vi-VN" dirty="0"/>
              <a:t> </a:t>
            </a:r>
            <a:r>
              <a:rPr lang="vi-VN" dirty="0" err="1"/>
              <a:t>client</a:t>
            </a:r>
            <a:r>
              <a:rPr lang="vi-VN" dirty="0"/>
              <a:t> </a:t>
            </a:r>
            <a:r>
              <a:rPr lang="vi-VN" dirty="0" err="1"/>
              <a:t>is</a:t>
            </a:r>
            <a:r>
              <a:rPr lang="vi-VN" dirty="0"/>
              <a:t> </a:t>
            </a:r>
            <a:r>
              <a:rPr lang="vi-VN" dirty="0" err="1"/>
              <a:t>from</a:t>
            </a:r>
            <a:r>
              <a:rPr lang="vi-VN" dirty="0"/>
              <a:t> the </a:t>
            </a:r>
            <a:r>
              <a:rPr lang="vi-VN" dirty="0" err="1"/>
              <a:t>University</a:t>
            </a:r>
            <a:r>
              <a:rPr lang="vi-VN" dirty="0"/>
              <a:t> </a:t>
            </a:r>
            <a:r>
              <a:rPr lang="vi-VN" dirty="0" err="1"/>
              <a:t>Hospital</a:t>
            </a:r>
            <a:r>
              <a:rPr lang="vi-VN" dirty="0"/>
              <a:t> in </a:t>
            </a:r>
            <a:r>
              <a:rPr lang="vi-VN" dirty="0" err="1"/>
              <a:t>Zurich</a:t>
            </a:r>
            <a:r>
              <a:rPr lang="vi-VN" dirty="0"/>
              <a:t> </a:t>
            </a:r>
            <a:r>
              <a:rPr lang="vi-VN" dirty="0" err="1"/>
              <a:t>which</a:t>
            </a:r>
            <a:r>
              <a:rPr lang="vi-VN" dirty="0"/>
              <a:t> </a:t>
            </a:r>
            <a:r>
              <a:rPr lang="vi-VN" dirty="0" err="1"/>
              <a:t>wants</a:t>
            </a:r>
            <a:r>
              <a:rPr lang="vi-VN" dirty="0"/>
              <a:t> to </a:t>
            </a:r>
            <a:r>
              <a:rPr lang="vi-VN" dirty="0" err="1"/>
              <a:t>improve</a:t>
            </a:r>
            <a:r>
              <a:rPr lang="vi-VN" dirty="0"/>
              <a:t> the </a:t>
            </a:r>
            <a:r>
              <a:rPr lang="vi-VN" dirty="0" err="1"/>
              <a:t>rating</a:t>
            </a:r>
            <a:r>
              <a:rPr lang="vi-VN" dirty="0"/>
              <a:t> </a:t>
            </a:r>
            <a:r>
              <a:rPr lang="vi-VN" dirty="0" err="1"/>
              <a:t>trainees</a:t>
            </a:r>
            <a:r>
              <a:rPr lang="vi-VN" dirty="0"/>
              <a:t> </a:t>
            </a:r>
            <a:r>
              <a:rPr lang="vi-VN" dirty="0" err="1"/>
              <a:t>system</a:t>
            </a:r>
            <a:r>
              <a:rPr lang="vi-VN" dirty="0"/>
              <a:t>. The </a:t>
            </a:r>
            <a:r>
              <a:rPr lang="vi-VN" dirty="0" err="1"/>
              <a:t>workload</a:t>
            </a:r>
            <a:r>
              <a:rPr lang="vi-VN" dirty="0"/>
              <a:t> </a:t>
            </a:r>
            <a:r>
              <a:rPr lang="vi-VN" dirty="0" err="1"/>
              <a:t>increases</a:t>
            </a:r>
            <a:r>
              <a:rPr lang="vi-VN" dirty="0"/>
              <a:t> </a:t>
            </a:r>
            <a:r>
              <a:rPr lang="vi-VN" dirty="0" err="1"/>
              <a:t>but</a:t>
            </a:r>
            <a:r>
              <a:rPr lang="vi-VN" dirty="0"/>
              <a:t> the </a:t>
            </a:r>
            <a:r>
              <a:rPr lang="vi-VN" dirty="0" err="1"/>
              <a:t>workforce</a:t>
            </a:r>
            <a:r>
              <a:rPr lang="vi-VN" dirty="0"/>
              <a:t> </a:t>
            </a:r>
            <a:r>
              <a:rPr lang="vi-VN" dirty="0" err="1"/>
              <a:t>decreases</a:t>
            </a:r>
            <a:r>
              <a:rPr lang="vi-VN" dirty="0"/>
              <a:t> so the </a:t>
            </a:r>
            <a:r>
              <a:rPr lang="vi-VN" dirty="0" err="1"/>
              <a:t>amount</a:t>
            </a:r>
            <a:r>
              <a:rPr lang="vi-VN" dirty="0"/>
              <a:t> </a:t>
            </a:r>
            <a:r>
              <a:rPr lang="vi-VN" dirty="0" err="1"/>
              <a:t>of</a:t>
            </a:r>
            <a:r>
              <a:rPr lang="vi-VN" dirty="0"/>
              <a:t> </a:t>
            </a:r>
            <a:r>
              <a:rPr lang="en-US" dirty="0"/>
              <a:t>paperwork</a:t>
            </a:r>
            <a:r>
              <a:rPr lang="vi-VN" dirty="0"/>
              <a:t> </a:t>
            </a:r>
            <a:r>
              <a:rPr lang="vi-VN" dirty="0" err="1"/>
              <a:t>is</a:t>
            </a:r>
            <a:r>
              <a:rPr lang="vi-VN" dirty="0"/>
              <a:t> </a:t>
            </a:r>
            <a:r>
              <a:rPr lang="vi-VN" dirty="0" err="1"/>
              <a:t>overwhelming</a:t>
            </a:r>
            <a:r>
              <a:rPr lang="vi-VN" dirty="0"/>
              <a:t> </a:t>
            </a:r>
            <a:r>
              <a:rPr lang="vi-VN" dirty="0" err="1"/>
              <a:t>for</a:t>
            </a:r>
            <a:r>
              <a:rPr lang="vi-VN" dirty="0"/>
              <a:t> </a:t>
            </a:r>
            <a:r>
              <a:rPr lang="vi-VN" dirty="0" err="1"/>
              <a:t>assessors</a:t>
            </a:r>
            <a:r>
              <a:rPr lang="vi-VN" dirty="0"/>
              <a:t>. </a:t>
            </a:r>
            <a:r>
              <a:rPr lang="vi-VN" dirty="0" err="1"/>
              <a:t>Furthermore</a:t>
            </a:r>
            <a:r>
              <a:rPr lang="vi-VN" dirty="0"/>
              <a:t>, </a:t>
            </a:r>
            <a:r>
              <a:rPr lang="vi-VN" dirty="0" err="1"/>
              <a:t>rating</a:t>
            </a:r>
            <a:r>
              <a:rPr lang="vi-VN" dirty="0"/>
              <a:t> </a:t>
            </a:r>
            <a:r>
              <a:rPr lang="vi-VN" dirty="0" err="1"/>
              <a:t>is</a:t>
            </a:r>
            <a:r>
              <a:rPr lang="vi-VN" dirty="0"/>
              <a:t> </a:t>
            </a:r>
            <a:r>
              <a:rPr lang="vi-VN" dirty="0" err="1"/>
              <a:t>currently</a:t>
            </a:r>
            <a:r>
              <a:rPr lang="vi-VN" dirty="0"/>
              <a:t> </a:t>
            </a:r>
            <a:r>
              <a:rPr lang="vi-VN" dirty="0" err="1"/>
              <a:t>based</a:t>
            </a:r>
            <a:r>
              <a:rPr lang="vi-VN" dirty="0"/>
              <a:t> </a:t>
            </a:r>
            <a:r>
              <a:rPr lang="vi-VN" dirty="0" err="1"/>
              <a:t>on</a:t>
            </a:r>
            <a:r>
              <a:rPr lang="vi-VN" dirty="0"/>
              <a:t> </a:t>
            </a:r>
            <a:r>
              <a:rPr lang="vi-VN" dirty="0" err="1"/>
              <a:t>emotion</a:t>
            </a:r>
            <a:r>
              <a:rPr lang="vi-VN" dirty="0"/>
              <a:t> so </a:t>
            </a:r>
            <a:r>
              <a:rPr lang="vi-VN" dirty="0" err="1"/>
              <a:t>that</a:t>
            </a:r>
            <a:r>
              <a:rPr lang="vi-VN" dirty="0"/>
              <a:t> </a:t>
            </a:r>
            <a:r>
              <a:rPr lang="vi-VN" dirty="0" err="1"/>
              <a:t>it’s</a:t>
            </a:r>
            <a:r>
              <a:rPr lang="vi-VN" dirty="0"/>
              <a:t> </a:t>
            </a:r>
            <a:r>
              <a:rPr lang="vi-VN" dirty="0" err="1"/>
              <a:t>not</a:t>
            </a:r>
            <a:r>
              <a:rPr lang="vi-VN" dirty="0"/>
              <a:t> </a:t>
            </a:r>
            <a:r>
              <a:rPr lang="vi-VN" dirty="0" err="1"/>
              <a:t>precise</a:t>
            </a:r>
            <a:r>
              <a:rPr lang="vi-VN" dirty="0"/>
              <a:t>. </a:t>
            </a:r>
            <a:r>
              <a:rPr lang="vi-VN" dirty="0" err="1"/>
              <a:t>Besides</a:t>
            </a:r>
            <a:r>
              <a:rPr lang="vi-VN" dirty="0"/>
              <a:t>, </a:t>
            </a:r>
            <a:r>
              <a:rPr lang="vi-VN" dirty="0" err="1"/>
              <a:t>our</a:t>
            </a:r>
            <a:r>
              <a:rPr lang="vi-VN" dirty="0"/>
              <a:t> </a:t>
            </a:r>
            <a:r>
              <a:rPr lang="vi-VN" dirty="0" err="1"/>
              <a:t>client</a:t>
            </a:r>
            <a:r>
              <a:rPr lang="vi-VN" dirty="0"/>
              <a:t> </a:t>
            </a:r>
            <a:r>
              <a:rPr lang="vi-VN" dirty="0" err="1"/>
              <a:t>wants</a:t>
            </a:r>
            <a:r>
              <a:rPr lang="vi-VN" dirty="0"/>
              <a:t> the </a:t>
            </a:r>
            <a:r>
              <a:rPr lang="vi-VN" dirty="0" err="1"/>
              <a:t>data</a:t>
            </a:r>
            <a:r>
              <a:rPr lang="vi-VN" dirty="0"/>
              <a:t> </a:t>
            </a:r>
            <a:r>
              <a:rPr lang="vi-VN" dirty="0" err="1"/>
              <a:t>is</a:t>
            </a:r>
            <a:r>
              <a:rPr lang="vi-VN" dirty="0"/>
              <a:t> </a:t>
            </a:r>
            <a:r>
              <a:rPr lang="vi-VN" dirty="0" err="1"/>
              <a:t>possessed</a:t>
            </a:r>
            <a:r>
              <a:rPr lang="vi-VN" dirty="0"/>
              <a:t> </a:t>
            </a:r>
            <a:r>
              <a:rPr lang="vi-VN" dirty="0" err="1"/>
              <a:t>by</a:t>
            </a:r>
            <a:r>
              <a:rPr lang="vi-VN" dirty="0"/>
              <a:t> </a:t>
            </a:r>
            <a:r>
              <a:rPr lang="vi-VN" dirty="0" err="1"/>
              <a:t>only</a:t>
            </a:r>
            <a:r>
              <a:rPr lang="vi-VN" dirty="0"/>
              <a:t> the </a:t>
            </a:r>
            <a:r>
              <a:rPr lang="vi-VN" dirty="0" err="1"/>
              <a:t>trainees</a:t>
            </a:r>
            <a:r>
              <a:rPr lang="vi-VN" dirty="0"/>
              <a:t>.</a:t>
            </a:r>
            <a:endParaRPr lang="en-US" dirty="0"/>
          </a:p>
        </p:txBody>
      </p:sp>
    </p:spTree>
    <p:extLst>
      <p:ext uri="{BB962C8B-B14F-4D97-AF65-F5344CB8AC3E}">
        <p14:creationId xmlns:p14="http://schemas.microsoft.com/office/powerpoint/2010/main" val="329682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40B19FF-1298-46FA-A4D5-F6B3CB19F6F5}"/>
              </a:ext>
            </a:extLst>
          </p:cNvPr>
          <p:cNvSpPr>
            <a:spLocks noGrp="1"/>
          </p:cNvSpPr>
          <p:nvPr>
            <p:ph type="title"/>
          </p:nvPr>
        </p:nvSpPr>
        <p:spPr/>
        <p:txBody>
          <a:bodyPr/>
          <a:lstStyle/>
          <a:p>
            <a:r>
              <a:rPr lang="en-US" dirty="0"/>
              <a:t> Executive summary</a:t>
            </a:r>
          </a:p>
        </p:txBody>
      </p:sp>
      <p:sp>
        <p:nvSpPr>
          <p:cNvPr id="3" name="Chỗ dành sẵn cho Nội dung 2">
            <a:extLst>
              <a:ext uri="{FF2B5EF4-FFF2-40B4-BE49-F238E27FC236}">
                <a16:creationId xmlns:a16="http://schemas.microsoft.com/office/drawing/2014/main" id="{9AA1513A-A67B-4D1C-9257-432878F9D3D1}"/>
              </a:ext>
            </a:extLst>
          </p:cNvPr>
          <p:cNvSpPr>
            <a:spLocks noGrp="1"/>
          </p:cNvSpPr>
          <p:nvPr>
            <p:ph idx="1"/>
          </p:nvPr>
        </p:nvSpPr>
        <p:spPr/>
        <p:txBody>
          <a:bodyPr/>
          <a:lstStyle/>
          <a:p>
            <a:r>
              <a:rPr lang="vi-VN" dirty="0"/>
              <a:t>In </a:t>
            </a:r>
            <a:r>
              <a:rPr lang="vi-VN" dirty="0" err="1"/>
              <a:t>current</a:t>
            </a:r>
            <a:r>
              <a:rPr lang="vi-VN" dirty="0"/>
              <a:t> </a:t>
            </a:r>
            <a:r>
              <a:rPr lang="en-US" dirty="0"/>
              <a:t>time</a:t>
            </a:r>
            <a:r>
              <a:rPr lang="vi-VN" dirty="0"/>
              <a:t>, the </a:t>
            </a:r>
            <a:r>
              <a:rPr lang="vi-VN" dirty="0" err="1"/>
              <a:t>collaboration</a:t>
            </a:r>
            <a:r>
              <a:rPr lang="vi-VN" dirty="0"/>
              <a:t> </a:t>
            </a:r>
            <a:r>
              <a:rPr lang="vi-VN" dirty="0" err="1"/>
              <a:t>team</a:t>
            </a:r>
            <a:r>
              <a:rPr lang="vi-VN" dirty="0"/>
              <a:t> </a:t>
            </a:r>
            <a:r>
              <a:rPr lang="vi-VN" dirty="0" err="1"/>
              <a:t>is</a:t>
            </a:r>
            <a:r>
              <a:rPr lang="vi-VN" dirty="0"/>
              <a:t> </a:t>
            </a:r>
            <a:r>
              <a:rPr lang="vi-VN" dirty="0" err="1"/>
              <a:t>developing</a:t>
            </a:r>
            <a:r>
              <a:rPr lang="vi-VN" dirty="0"/>
              <a:t> an </a:t>
            </a:r>
            <a:r>
              <a:rPr lang="vi-VN" dirty="0" err="1"/>
              <a:t>application</a:t>
            </a:r>
            <a:r>
              <a:rPr lang="vi-VN" dirty="0"/>
              <a:t> </a:t>
            </a:r>
            <a:r>
              <a:rPr lang="vi-VN" dirty="0" err="1"/>
              <a:t>which</a:t>
            </a:r>
            <a:r>
              <a:rPr lang="vi-VN" dirty="0"/>
              <a:t> can </a:t>
            </a:r>
            <a:r>
              <a:rPr lang="vi-VN" dirty="0" err="1"/>
              <a:t>interact</a:t>
            </a:r>
            <a:r>
              <a:rPr lang="vi-VN" dirty="0"/>
              <a:t> </a:t>
            </a:r>
            <a:r>
              <a:rPr lang="vi-VN" dirty="0" err="1"/>
              <a:t>between</a:t>
            </a:r>
            <a:r>
              <a:rPr lang="vi-VN" dirty="0"/>
              <a:t> </a:t>
            </a:r>
            <a:r>
              <a:rPr lang="vi-VN" dirty="0" err="1"/>
              <a:t>trainees</a:t>
            </a:r>
            <a:r>
              <a:rPr lang="vi-VN" dirty="0"/>
              <a:t> </a:t>
            </a:r>
            <a:r>
              <a:rPr lang="vi-VN" dirty="0" err="1"/>
              <a:t>and</a:t>
            </a:r>
            <a:r>
              <a:rPr lang="vi-VN" dirty="0"/>
              <a:t> </a:t>
            </a:r>
            <a:r>
              <a:rPr lang="vi-VN" dirty="0" err="1"/>
              <a:t>trainers</a:t>
            </a:r>
            <a:r>
              <a:rPr lang="vi-VN" dirty="0"/>
              <a:t>. </a:t>
            </a:r>
            <a:r>
              <a:rPr lang="vi-VN" dirty="0" err="1"/>
              <a:t>Our</a:t>
            </a:r>
            <a:r>
              <a:rPr lang="vi-VN" dirty="0"/>
              <a:t> </a:t>
            </a:r>
            <a:r>
              <a:rPr lang="vi-VN" dirty="0" err="1"/>
              <a:t>team</a:t>
            </a:r>
            <a:r>
              <a:rPr lang="vi-VN" dirty="0"/>
              <a:t> </a:t>
            </a:r>
            <a:r>
              <a:rPr lang="vi-VN" dirty="0" err="1"/>
              <a:t>and</a:t>
            </a:r>
            <a:r>
              <a:rPr lang="vi-VN" dirty="0"/>
              <a:t> </a:t>
            </a:r>
            <a:r>
              <a:rPr lang="vi-VN" dirty="0" err="1"/>
              <a:t>collaboration</a:t>
            </a:r>
            <a:r>
              <a:rPr lang="vi-VN" dirty="0"/>
              <a:t> </a:t>
            </a:r>
            <a:r>
              <a:rPr lang="vi-VN" dirty="0" err="1"/>
              <a:t>team</a:t>
            </a:r>
            <a:r>
              <a:rPr lang="vi-VN" dirty="0"/>
              <a:t> </a:t>
            </a:r>
            <a:r>
              <a:rPr lang="vi-VN" dirty="0" err="1"/>
              <a:t>will</a:t>
            </a:r>
            <a:r>
              <a:rPr lang="vi-VN" dirty="0"/>
              <a:t> be </a:t>
            </a:r>
            <a:r>
              <a:rPr lang="vi-VN" dirty="0" err="1"/>
              <a:t>working</a:t>
            </a:r>
            <a:r>
              <a:rPr lang="vi-VN" dirty="0"/>
              <a:t> </a:t>
            </a:r>
            <a:r>
              <a:rPr lang="vi-VN" dirty="0" err="1"/>
              <a:t>together</a:t>
            </a:r>
            <a:r>
              <a:rPr lang="vi-VN" dirty="0"/>
              <a:t> to </a:t>
            </a:r>
            <a:r>
              <a:rPr lang="vi-VN" dirty="0" err="1"/>
              <a:t>bring</a:t>
            </a:r>
            <a:r>
              <a:rPr lang="vi-VN" dirty="0"/>
              <a:t> </a:t>
            </a:r>
            <a:r>
              <a:rPr lang="vi-VN" dirty="0" err="1"/>
              <a:t>out</a:t>
            </a:r>
            <a:r>
              <a:rPr lang="vi-VN" dirty="0"/>
              <a:t> a </a:t>
            </a:r>
            <a:r>
              <a:rPr lang="vi-VN" dirty="0" err="1"/>
              <a:t>solution</a:t>
            </a:r>
            <a:r>
              <a:rPr lang="vi-VN" dirty="0"/>
              <a:t> </a:t>
            </a:r>
            <a:r>
              <a:rPr lang="vi-VN" dirty="0" err="1"/>
              <a:t>which</a:t>
            </a:r>
            <a:r>
              <a:rPr lang="vi-VN" dirty="0"/>
              <a:t> </a:t>
            </a:r>
            <a:r>
              <a:rPr lang="vi-VN" dirty="0" err="1"/>
              <a:t>helps</a:t>
            </a:r>
            <a:r>
              <a:rPr lang="vi-VN" dirty="0"/>
              <a:t> the </a:t>
            </a:r>
            <a:r>
              <a:rPr lang="vi-VN" dirty="0" err="1"/>
              <a:t>client</a:t>
            </a:r>
            <a:r>
              <a:rPr lang="vi-VN" dirty="0"/>
              <a:t> </a:t>
            </a:r>
            <a:r>
              <a:rPr lang="vi-VN" dirty="0" err="1"/>
              <a:t>solve</a:t>
            </a:r>
            <a:r>
              <a:rPr lang="vi-VN" dirty="0"/>
              <a:t> </a:t>
            </a:r>
            <a:r>
              <a:rPr lang="vi-VN" dirty="0" err="1"/>
              <a:t>this</a:t>
            </a:r>
            <a:r>
              <a:rPr lang="vi-VN" dirty="0"/>
              <a:t> </a:t>
            </a:r>
            <a:r>
              <a:rPr lang="vi-VN" dirty="0" err="1"/>
              <a:t>problem</a:t>
            </a:r>
            <a:r>
              <a:rPr lang="vi-VN" dirty="0"/>
              <a:t> </a:t>
            </a:r>
            <a:r>
              <a:rPr lang="vi-VN" dirty="0" err="1"/>
              <a:t>and</a:t>
            </a:r>
            <a:r>
              <a:rPr lang="vi-VN" dirty="0"/>
              <a:t> </a:t>
            </a:r>
            <a:r>
              <a:rPr lang="vi-VN" dirty="0" err="1"/>
              <a:t>secure</a:t>
            </a:r>
            <a:r>
              <a:rPr lang="vi-VN" dirty="0"/>
              <a:t> </a:t>
            </a:r>
            <a:r>
              <a:rPr lang="vi-VN" dirty="0" err="1"/>
              <a:t>all</a:t>
            </a:r>
            <a:r>
              <a:rPr lang="vi-VN" dirty="0"/>
              <a:t> </a:t>
            </a:r>
            <a:r>
              <a:rPr lang="vi-VN" dirty="0" err="1"/>
              <a:t>of</a:t>
            </a:r>
            <a:r>
              <a:rPr lang="vi-VN" dirty="0"/>
              <a:t> the </a:t>
            </a:r>
            <a:r>
              <a:rPr lang="vi-VN" dirty="0" err="1"/>
              <a:t>data</a:t>
            </a:r>
            <a:r>
              <a:rPr lang="vi-VN" dirty="0"/>
              <a:t>.</a:t>
            </a:r>
            <a:endParaRPr lang="en-US" dirty="0"/>
          </a:p>
        </p:txBody>
      </p:sp>
    </p:spTree>
    <p:extLst>
      <p:ext uri="{BB962C8B-B14F-4D97-AF65-F5344CB8AC3E}">
        <p14:creationId xmlns:p14="http://schemas.microsoft.com/office/powerpoint/2010/main" val="4494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1E106D9-65EA-4D42-8326-D61A470E0BE4}"/>
              </a:ext>
            </a:extLst>
          </p:cNvPr>
          <p:cNvSpPr>
            <a:spLocks noGrp="1"/>
          </p:cNvSpPr>
          <p:nvPr>
            <p:ph type="title"/>
          </p:nvPr>
        </p:nvSpPr>
        <p:spPr/>
        <p:txBody>
          <a:bodyPr/>
          <a:lstStyle/>
          <a:p>
            <a:r>
              <a:rPr lang="en-US" dirty="0"/>
              <a:t>Milestones</a:t>
            </a:r>
          </a:p>
        </p:txBody>
      </p:sp>
      <p:sp>
        <p:nvSpPr>
          <p:cNvPr id="3" name="Chỗ dành sẵn cho Nội dung 2">
            <a:extLst>
              <a:ext uri="{FF2B5EF4-FFF2-40B4-BE49-F238E27FC236}">
                <a16:creationId xmlns:a16="http://schemas.microsoft.com/office/drawing/2014/main" id="{4D87766D-2400-40E2-8DC0-45D26D444D89}"/>
              </a:ext>
            </a:extLst>
          </p:cNvPr>
          <p:cNvSpPr>
            <a:spLocks noGrp="1"/>
          </p:cNvSpPr>
          <p:nvPr>
            <p:ph idx="1"/>
          </p:nvPr>
        </p:nvSpPr>
        <p:spPr/>
        <p:txBody>
          <a:bodyPr>
            <a:normAutofit/>
          </a:bodyPr>
          <a:lstStyle/>
          <a:p>
            <a:pPr lvl="0"/>
            <a:r>
              <a:rPr lang="vi-VN" dirty="0" err="1"/>
              <a:t>Proposal</a:t>
            </a:r>
            <a:r>
              <a:rPr lang="vi-VN" dirty="0"/>
              <a:t>: 4/10/2018</a:t>
            </a:r>
            <a:endParaRPr lang="en-US" dirty="0"/>
          </a:p>
          <a:p>
            <a:pPr lvl="0"/>
            <a:r>
              <a:rPr lang="vi-VN" dirty="0" err="1"/>
              <a:t>Business</a:t>
            </a:r>
            <a:r>
              <a:rPr lang="vi-VN" dirty="0"/>
              <a:t> </a:t>
            </a:r>
            <a:r>
              <a:rPr lang="vi-VN" dirty="0" err="1"/>
              <a:t>process</a:t>
            </a:r>
            <a:r>
              <a:rPr lang="vi-VN" dirty="0"/>
              <a:t> </a:t>
            </a:r>
            <a:r>
              <a:rPr lang="vi-VN" dirty="0" err="1"/>
              <a:t>document</a:t>
            </a:r>
            <a:r>
              <a:rPr lang="vi-VN" dirty="0"/>
              <a:t>: 11/10/2018</a:t>
            </a:r>
            <a:endParaRPr lang="en-US" dirty="0"/>
          </a:p>
          <a:p>
            <a:pPr lvl="0"/>
            <a:r>
              <a:rPr lang="vi-VN" dirty="0" err="1"/>
              <a:t>Use</a:t>
            </a:r>
            <a:r>
              <a:rPr lang="vi-VN" dirty="0"/>
              <a:t> </a:t>
            </a:r>
            <a:r>
              <a:rPr lang="vi-VN" dirty="0" err="1"/>
              <a:t>case</a:t>
            </a:r>
            <a:r>
              <a:rPr lang="vi-VN" dirty="0"/>
              <a:t> </a:t>
            </a:r>
            <a:r>
              <a:rPr lang="vi-VN" dirty="0" err="1"/>
              <a:t>diagrams</a:t>
            </a:r>
            <a:r>
              <a:rPr lang="vi-VN" dirty="0"/>
              <a:t> </a:t>
            </a:r>
            <a:r>
              <a:rPr lang="vi-VN" dirty="0" err="1"/>
              <a:t>and</a:t>
            </a:r>
            <a:r>
              <a:rPr lang="vi-VN" dirty="0"/>
              <a:t> </a:t>
            </a:r>
            <a:r>
              <a:rPr lang="vi-VN" dirty="0" err="1"/>
              <a:t>data</a:t>
            </a:r>
            <a:r>
              <a:rPr lang="vi-VN" dirty="0"/>
              <a:t> </a:t>
            </a:r>
            <a:r>
              <a:rPr lang="vi-VN" dirty="0" err="1"/>
              <a:t>flow</a:t>
            </a:r>
            <a:r>
              <a:rPr lang="vi-VN" dirty="0"/>
              <a:t> </a:t>
            </a:r>
            <a:r>
              <a:rPr lang="vi-VN" dirty="0" err="1"/>
              <a:t>diagrams</a:t>
            </a:r>
            <a:r>
              <a:rPr lang="vi-VN" dirty="0"/>
              <a:t>: 2/11/2018</a:t>
            </a:r>
            <a:endParaRPr lang="en-US" dirty="0"/>
          </a:p>
          <a:p>
            <a:pPr lvl="0"/>
            <a:r>
              <a:rPr lang="vi-VN" dirty="0" err="1"/>
              <a:t>Activity</a:t>
            </a:r>
            <a:r>
              <a:rPr lang="vi-VN" dirty="0"/>
              <a:t> </a:t>
            </a:r>
            <a:r>
              <a:rPr lang="vi-VN" dirty="0" err="1"/>
              <a:t>and</a:t>
            </a:r>
            <a:r>
              <a:rPr lang="vi-VN" dirty="0"/>
              <a:t> </a:t>
            </a:r>
            <a:r>
              <a:rPr lang="vi-VN" dirty="0" err="1"/>
              <a:t>sequence</a:t>
            </a:r>
            <a:r>
              <a:rPr lang="vi-VN" dirty="0"/>
              <a:t> </a:t>
            </a:r>
            <a:r>
              <a:rPr lang="vi-VN" dirty="0" err="1"/>
              <a:t>diagrams</a:t>
            </a:r>
            <a:r>
              <a:rPr lang="vi-VN" dirty="0"/>
              <a:t> </a:t>
            </a:r>
            <a:r>
              <a:rPr lang="vi-VN" dirty="0" err="1"/>
              <a:t>for</a:t>
            </a:r>
            <a:r>
              <a:rPr lang="vi-VN" dirty="0"/>
              <a:t> </a:t>
            </a:r>
            <a:r>
              <a:rPr lang="vi-VN" dirty="0" err="1"/>
              <a:t>all</a:t>
            </a:r>
            <a:r>
              <a:rPr lang="vi-VN" dirty="0"/>
              <a:t> </a:t>
            </a:r>
            <a:r>
              <a:rPr lang="vi-VN" dirty="0" err="1"/>
              <a:t>use</a:t>
            </a:r>
            <a:r>
              <a:rPr lang="vi-VN" dirty="0"/>
              <a:t> </a:t>
            </a:r>
            <a:r>
              <a:rPr lang="vi-VN" dirty="0" err="1"/>
              <a:t>cases</a:t>
            </a:r>
            <a:r>
              <a:rPr lang="vi-VN" dirty="0"/>
              <a:t>: 16/11/2018</a:t>
            </a:r>
            <a:endParaRPr lang="en-US" dirty="0"/>
          </a:p>
          <a:p>
            <a:pPr lvl="0"/>
            <a:r>
              <a:rPr lang="vi-VN" dirty="0" err="1"/>
              <a:t>Security</a:t>
            </a:r>
            <a:r>
              <a:rPr lang="vi-VN" dirty="0"/>
              <a:t> </a:t>
            </a:r>
            <a:r>
              <a:rPr lang="vi-VN" dirty="0" err="1"/>
              <a:t>suggestions</a:t>
            </a:r>
            <a:r>
              <a:rPr lang="vi-VN" dirty="0"/>
              <a:t> </a:t>
            </a:r>
            <a:r>
              <a:rPr lang="vi-VN" dirty="0" err="1"/>
              <a:t>and</a:t>
            </a:r>
            <a:r>
              <a:rPr lang="vi-VN" dirty="0"/>
              <a:t> </a:t>
            </a:r>
            <a:r>
              <a:rPr lang="vi-VN" dirty="0" err="1"/>
              <a:t>solutions</a:t>
            </a:r>
            <a:r>
              <a:rPr lang="vi-VN" dirty="0"/>
              <a:t> </a:t>
            </a:r>
            <a:r>
              <a:rPr lang="vi-VN" dirty="0" err="1"/>
              <a:t>document</a:t>
            </a:r>
            <a:r>
              <a:rPr lang="vi-VN" dirty="0"/>
              <a:t>: 7/12/2018</a:t>
            </a:r>
            <a:endParaRPr lang="en-US" dirty="0"/>
          </a:p>
          <a:p>
            <a:pPr lvl="0"/>
            <a:r>
              <a:rPr lang="vi-VN" dirty="0" err="1"/>
              <a:t>Security</a:t>
            </a:r>
            <a:r>
              <a:rPr lang="vi-VN" dirty="0"/>
              <a:t> </a:t>
            </a:r>
            <a:r>
              <a:rPr lang="vi-VN" dirty="0" err="1"/>
              <a:t>architecture</a:t>
            </a:r>
            <a:r>
              <a:rPr lang="vi-VN" dirty="0"/>
              <a:t>: 21/12/2018</a:t>
            </a:r>
            <a:endParaRPr lang="en-US" dirty="0"/>
          </a:p>
          <a:p>
            <a:pPr lvl="0"/>
            <a:r>
              <a:rPr lang="vi-VN" dirty="0" err="1"/>
              <a:t>Prototype</a:t>
            </a:r>
            <a:r>
              <a:rPr lang="vi-VN" dirty="0"/>
              <a:t> </a:t>
            </a:r>
            <a:r>
              <a:rPr lang="vi-VN" dirty="0" err="1"/>
              <a:t>of</a:t>
            </a:r>
            <a:r>
              <a:rPr lang="vi-VN" dirty="0"/>
              <a:t> </a:t>
            </a:r>
            <a:r>
              <a:rPr lang="vi-VN" dirty="0" err="1"/>
              <a:t>security</a:t>
            </a:r>
            <a:r>
              <a:rPr lang="vi-VN" dirty="0"/>
              <a:t> </a:t>
            </a:r>
            <a:r>
              <a:rPr lang="vi-VN" dirty="0" err="1"/>
              <a:t>features</a:t>
            </a:r>
            <a:r>
              <a:rPr lang="vi-VN" dirty="0"/>
              <a:t>: 14/1/2019</a:t>
            </a:r>
            <a:endParaRPr lang="en-US" dirty="0"/>
          </a:p>
          <a:p>
            <a:pPr lvl="0"/>
            <a:r>
              <a:rPr lang="vi-VN" dirty="0" err="1"/>
              <a:t>Completed</a:t>
            </a:r>
            <a:r>
              <a:rPr lang="vi-VN" dirty="0"/>
              <a:t> </a:t>
            </a:r>
            <a:r>
              <a:rPr lang="vi-VN" dirty="0" err="1"/>
              <a:t>security</a:t>
            </a:r>
            <a:r>
              <a:rPr lang="vi-VN" dirty="0"/>
              <a:t> </a:t>
            </a:r>
            <a:r>
              <a:rPr lang="vi-VN" dirty="0" err="1"/>
              <a:t>module</a:t>
            </a:r>
            <a:r>
              <a:rPr lang="vi-VN" dirty="0"/>
              <a:t>: 18/3/2019</a:t>
            </a:r>
            <a:endParaRPr lang="en-US" dirty="0"/>
          </a:p>
          <a:p>
            <a:pPr lvl="0"/>
            <a:r>
              <a:rPr lang="vi-VN" dirty="0" err="1"/>
              <a:t>Security</a:t>
            </a:r>
            <a:r>
              <a:rPr lang="vi-VN" dirty="0"/>
              <a:t> </a:t>
            </a:r>
            <a:r>
              <a:rPr lang="vi-VN" dirty="0" err="1"/>
              <a:t>integrated</a:t>
            </a:r>
            <a:r>
              <a:rPr lang="vi-VN" dirty="0"/>
              <a:t> </a:t>
            </a:r>
            <a:r>
              <a:rPr lang="vi-VN" dirty="0" err="1"/>
              <a:t>with</a:t>
            </a:r>
            <a:r>
              <a:rPr lang="vi-VN" dirty="0"/>
              <a:t> </a:t>
            </a:r>
            <a:r>
              <a:rPr lang="vi-VN" dirty="0" err="1"/>
              <a:t>application</a:t>
            </a:r>
            <a:r>
              <a:rPr lang="vi-VN" dirty="0"/>
              <a:t>: 15/4/2019	</a:t>
            </a:r>
            <a:endParaRPr lang="en-US" dirty="0"/>
          </a:p>
        </p:txBody>
      </p:sp>
    </p:spTree>
    <p:extLst>
      <p:ext uri="{BB962C8B-B14F-4D97-AF65-F5344CB8AC3E}">
        <p14:creationId xmlns:p14="http://schemas.microsoft.com/office/powerpoint/2010/main" val="355768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A3BC50F-4E21-4DEE-96BB-E99C3500D9EC}"/>
              </a:ext>
            </a:extLst>
          </p:cNvPr>
          <p:cNvSpPr>
            <a:spLocks noGrp="1"/>
          </p:cNvSpPr>
          <p:nvPr>
            <p:ph type="title"/>
          </p:nvPr>
        </p:nvSpPr>
        <p:spPr/>
        <p:txBody>
          <a:bodyPr/>
          <a:lstStyle/>
          <a:p>
            <a:r>
              <a:rPr lang="en-US" dirty="0"/>
              <a:t>Our future plan</a:t>
            </a:r>
          </a:p>
        </p:txBody>
      </p:sp>
      <p:sp>
        <p:nvSpPr>
          <p:cNvPr id="3" name="Chỗ dành sẵn cho Nội dung 2">
            <a:extLst>
              <a:ext uri="{FF2B5EF4-FFF2-40B4-BE49-F238E27FC236}">
                <a16:creationId xmlns:a16="http://schemas.microsoft.com/office/drawing/2014/main" id="{FF549949-B7C8-400D-9E03-7D438213EAF2}"/>
              </a:ext>
            </a:extLst>
          </p:cNvPr>
          <p:cNvSpPr>
            <a:spLocks noGrp="1"/>
          </p:cNvSpPr>
          <p:nvPr>
            <p:ph idx="1"/>
          </p:nvPr>
        </p:nvSpPr>
        <p:spPr/>
        <p:txBody>
          <a:bodyPr/>
          <a:lstStyle/>
          <a:p>
            <a:r>
              <a:rPr lang="en-US" dirty="0"/>
              <a:t>Focus on testing our security modules</a:t>
            </a:r>
          </a:p>
          <a:p>
            <a:r>
              <a:rPr lang="en-US" dirty="0"/>
              <a:t>Designing website UI to interact between blockchain and users</a:t>
            </a:r>
          </a:p>
          <a:p>
            <a:r>
              <a:rPr lang="en-US" dirty="0"/>
              <a:t>Discussing with development team to integrate with application</a:t>
            </a:r>
          </a:p>
          <a:p>
            <a:r>
              <a:rPr lang="en-US" dirty="0"/>
              <a:t>Documenting our final portfolio</a:t>
            </a:r>
          </a:p>
          <a:p>
            <a:r>
              <a:rPr lang="en-US" dirty="0"/>
              <a:t>Making poster for final presentation</a:t>
            </a:r>
          </a:p>
        </p:txBody>
      </p:sp>
    </p:spTree>
    <p:extLst>
      <p:ext uri="{BB962C8B-B14F-4D97-AF65-F5344CB8AC3E}">
        <p14:creationId xmlns:p14="http://schemas.microsoft.com/office/powerpoint/2010/main" val="12565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771CC7E-AFA7-443F-9315-77EA5C2E2947}"/>
              </a:ext>
            </a:extLst>
          </p:cNvPr>
          <p:cNvSpPr>
            <a:spLocks noGrp="1"/>
          </p:cNvSpPr>
          <p:nvPr>
            <p:ph type="title"/>
          </p:nvPr>
        </p:nvSpPr>
        <p:spPr/>
        <p:txBody>
          <a:bodyPr/>
          <a:lstStyle/>
          <a:p>
            <a:r>
              <a:rPr lang="en-US" dirty="0"/>
              <a:t>Deliverable</a:t>
            </a:r>
          </a:p>
        </p:txBody>
      </p:sp>
      <p:sp>
        <p:nvSpPr>
          <p:cNvPr id="3" name="Chỗ dành sẵn cho Nội dung 2">
            <a:extLst>
              <a:ext uri="{FF2B5EF4-FFF2-40B4-BE49-F238E27FC236}">
                <a16:creationId xmlns:a16="http://schemas.microsoft.com/office/drawing/2014/main" id="{3A6B87A0-7534-40D2-B3D2-F3ADDEBA4C52}"/>
              </a:ext>
            </a:extLst>
          </p:cNvPr>
          <p:cNvSpPr>
            <a:spLocks noGrp="1"/>
          </p:cNvSpPr>
          <p:nvPr>
            <p:ph idx="1"/>
          </p:nvPr>
        </p:nvSpPr>
        <p:spPr/>
        <p:txBody>
          <a:bodyPr/>
          <a:lstStyle/>
          <a:p>
            <a:r>
              <a:rPr lang="en-US" sz="3200" dirty="0"/>
              <a:t>Confirmed workflow analysis document and security module diagrams</a:t>
            </a:r>
          </a:p>
          <a:p>
            <a:r>
              <a:rPr lang="en-US" sz="3200" dirty="0"/>
              <a:t>Security modules and web service</a:t>
            </a:r>
          </a:p>
          <a:p>
            <a:r>
              <a:rPr lang="en-US" sz="3200" dirty="0"/>
              <a:t>Blockchain</a:t>
            </a:r>
          </a:p>
          <a:p>
            <a:endParaRPr lang="en-US" dirty="0"/>
          </a:p>
        </p:txBody>
      </p:sp>
    </p:spTree>
    <p:extLst>
      <p:ext uri="{BB962C8B-B14F-4D97-AF65-F5344CB8AC3E}">
        <p14:creationId xmlns:p14="http://schemas.microsoft.com/office/powerpoint/2010/main" val="57054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E23CBB-9B46-4C32-AC4D-9CAFBCCD63BC}"/>
              </a:ext>
            </a:extLst>
          </p:cNvPr>
          <p:cNvSpPr>
            <a:spLocks noGrp="1"/>
          </p:cNvSpPr>
          <p:nvPr>
            <p:ph type="title"/>
          </p:nvPr>
        </p:nvSpPr>
        <p:spPr/>
        <p:txBody>
          <a:bodyPr/>
          <a:lstStyle/>
          <a:p>
            <a:r>
              <a:rPr lang="en-US" dirty="0"/>
              <a:t>Workflow analysis document and security module diagrams</a:t>
            </a:r>
          </a:p>
        </p:txBody>
      </p:sp>
      <p:sp>
        <p:nvSpPr>
          <p:cNvPr id="3" name="Chỗ dành sẵn cho Nội dung 2">
            <a:extLst>
              <a:ext uri="{FF2B5EF4-FFF2-40B4-BE49-F238E27FC236}">
                <a16:creationId xmlns:a16="http://schemas.microsoft.com/office/drawing/2014/main" id="{463D929F-A6CC-48DC-9946-4CFB39990DB0}"/>
              </a:ext>
            </a:extLst>
          </p:cNvPr>
          <p:cNvSpPr>
            <a:spLocks noGrp="1"/>
          </p:cNvSpPr>
          <p:nvPr>
            <p:ph idx="1"/>
          </p:nvPr>
        </p:nvSpPr>
        <p:spPr/>
        <p:txBody>
          <a:bodyPr/>
          <a:lstStyle/>
          <a:p>
            <a:r>
              <a:rPr lang="en-US" dirty="0"/>
              <a:t>Trainee join game</a:t>
            </a:r>
          </a:p>
          <a:p>
            <a:r>
              <a:rPr lang="en-US" dirty="0"/>
              <a:t>Select task</a:t>
            </a:r>
          </a:p>
          <a:p>
            <a:r>
              <a:rPr lang="en-US" dirty="0"/>
              <a:t>Supervisors see record and make assessment</a:t>
            </a:r>
          </a:p>
          <a:p>
            <a:r>
              <a:rPr lang="en-US" dirty="0"/>
              <a:t>Trainee shares profile to supervisor</a:t>
            </a:r>
          </a:p>
          <a:p>
            <a:r>
              <a:rPr lang="en-US" dirty="0"/>
              <a:t>Reply signing email</a:t>
            </a:r>
          </a:p>
        </p:txBody>
      </p:sp>
    </p:spTree>
    <p:extLst>
      <p:ext uri="{BB962C8B-B14F-4D97-AF65-F5344CB8AC3E}">
        <p14:creationId xmlns:p14="http://schemas.microsoft.com/office/powerpoint/2010/main" val="405925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B38E702-0392-4FE7-B7FD-1CAFA51B4EDA}"/>
              </a:ext>
            </a:extLst>
          </p:cNvPr>
          <p:cNvSpPr>
            <a:spLocks noGrp="1"/>
          </p:cNvSpPr>
          <p:nvPr>
            <p:ph type="title"/>
          </p:nvPr>
        </p:nvSpPr>
        <p:spPr/>
        <p:txBody>
          <a:bodyPr/>
          <a:lstStyle/>
          <a:p>
            <a:r>
              <a:rPr lang="en-US" dirty="0"/>
              <a:t>Web service</a:t>
            </a:r>
          </a:p>
        </p:txBody>
      </p:sp>
      <p:sp>
        <p:nvSpPr>
          <p:cNvPr id="3" name="Chỗ dành sẵn cho Nội dung 2">
            <a:extLst>
              <a:ext uri="{FF2B5EF4-FFF2-40B4-BE49-F238E27FC236}">
                <a16:creationId xmlns:a16="http://schemas.microsoft.com/office/drawing/2014/main" id="{3FF3CC6D-819C-4D90-AA7C-D90561AC38BB}"/>
              </a:ext>
            </a:extLst>
          </p:cNvPr>
          <p:cNvSpPr>
            <a:spLocks noGrp="1"/>
          </p:cNvSpPr>
          <p:nvPr>
            <p:ph idx="1"/>
          </p:nvPr>
        </p:nvSpPr>
        <p:spPr/>
        <p:txBody>
          <a:bodyPr/>
          <a:lstStyle/>
          <a:p>
            <a:r>
              <a:rPr lang="en-US" dirty="0"/>
              <a:t>Web services is mainly used for demo prerequisite functions, based on the project workflow. With web services, user could interact with client page to transmit data in for server page to execute the data then return the requested result.</a:t>
            </a:r>
          </a:p>
        </p:txBody>
      </p:sp>
    </p:spTree>
    <p:extLst>
      <p:ext uri="{BB962C8B-B14F-4D97-AF65-F5344CB8AC3E}">
        <p14:creationId xmlns:p14="http://schemas.microsoft.com/office/powerpoint/2010/main" val="3998600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A14CE2B0-0F0F-433D-8ED6-770921C98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êu đề 1">
            <a:extLst>
              <a:ext uri="{FF2B5EF4-FFF2-40B4-BE49-F238E27FC236}">
                <a16:creationId xmlns:a16="http://schemas.microsoft.com/office/drawing/2014/main" id="{46A6A005-0678-4CD3-ABA4-C6C5A06DC992}"/>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5400"/>
              <a:t>Web service</a:t>
            </a:r>
          </a:p>
        </p:txBody>
      </p:sp>
      <p:sp>
        <p:nvSpPr>
          <p:cNvPr id="12" name="Rectangle 11">
            <a:extLst>
              <a:ext uri="{FF2B5EF4-FFF2-40B4-BE49-F238E27FC236}">
                <a16:creationId xmlns:a16="http://schemas.microsoft.com/office/drawing/2014/main" id="{8B6B14F3-ECB2-417E-805F-8EEF8BF29E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4">
            <a:extLst>
              <a:ext uri="{FF2B5EF4-FFF2-40B4-BE49-F238E27FC236}">
                <a16:creationId xmlns:a16="http://schemas.microsoft.com/office/drawing/2014/main" id="{9CF65A78-652C-47E9-8128-331CFCCFE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ỗ dành sẵn cho Nội dung 6">
            <a:extLst>
              <a:ext uri="{FF2B5EF4-FFF2-40B4-BE49-F238E27FC236}">
                <a16:creationId xmlns:a16="http://schemas.microsoft.com/office/drawing/2014/main" id="{61C628DC-13B0-45C3-9D30-29323D4A577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550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otalTime>54</TotalTime>
  <Words>374</Words>
  <Application>Microsoft Office PowerPoint</Application>
  <PresentationFormat>Màn hình rộng</PresentationFormat>
  <Paragraphs>43</Paragraphs>
  <Slides>12</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12</vt:i4>
      </vt:variant>
    </vt:vector>
  </HeadingPairs>
  <TitlesOfParts>
    <vt:vector size="17" baseType="lpstr">
      <vt:lpstr>Century Gothic</vt:lpstr>
      <vt:lpstr>Tahoma</vt:lpstr>
      <vt:lpstr>Verdana</vt:lpstr>
      <vt:lpstr>Wingdings 2</vt:lpstr>
      <vt:lpstr>Quotable</vt:lpstr>
      <vt:lpstr>Mid-project preview App data security Client : Dr. Adrian Marty, University Hospital Zurich Proxy Client : Mr. Petteri Kaskenpalo, AUT Senior Lecturer Supervisor : Mr. Le Ngoc Son, Faculty of Information Technology</vt:lpstr>
      <vt:lpstr> Executive summary</vt:lpstr>
      <vt:lpstr> Executive summary</vt:lpstr>
      <vt:lpstr>Milestones</vt:lpstr>
      <vt:lpstr>Our future plan</vt:lpstr>
      <vt:lpstr>Deliverable</vt:lpstr>
      <vt:lpstr>Workflow analysis document and security module diagrams</vt:lpstr>
      <vt:lpstr>Web service</vt:lpstr>
      <vt:lpstr>Web service</vt:lpstr>
      <vt:lpstr>Blockchain</vt:lpstr>
      <vt:lpstr>Bản trình bày PowerPoint</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Mid-project preview App data security Client : Dr. Adrian Marty, University Hospital Zurich Proxy Client : Mr. Petteri Kaskenpalo, AUT Senior Lecturer Supervisor : Mr. Le Ngoc Son, Faculty of Information Technology</dc:title>
  <dc:creator>Windows User</dc:creator>
  <cp:lastModifiedBy>Windows User</cp:lastModifiedBy>
  <cp:revision>1</cp:revision>
  <dcterms:created xsi:type="dcterms:W3CDTF">2019-03-20T06:57:30Z</dcterms:created>
  <dcterms:modified xsi:type="dcterms:W3CDTF">2019-03-20T07:52:00Z</dcterms:modified>
</cp:coreProperties>
</file>