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27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192D-359F-495C-AFB5-3DA00893DE0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515F-B4C6-4FBA-BF41-B2ECFA98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F0782-B0E9-88D1-CA66-DBD314A8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15B98-B680-44DD-7C56-F1B21171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86B8F-3400-3AA4-19FE-65BEEF9D1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754E5-B4BF-2D61-E960-017E2858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E71B1-2CB9-90C8-DFA8-312630DD0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ACB34-43C4-FEB8-B463-4EEC8C8E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ADAE7-52F3-016B-C97A-0813C69C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8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6CD81DA-AD7C-DCE3-08E8-20C47B69A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14" y="-1"/>
            <a:ext cx="682534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FE97-8A9A-689E-B6A5-F0A747DA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40B28-C2B0-F777-2955-E0E2D20C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871AA-84A6-43AD-87DD-1C643E7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LEOMAR ABAD</dc:creator>
  <cp:lastModifiedBy>LEOMAR ABAD</cp:lastModifiedBy>
  <cp:revision>2</cp:revision>
  <dcterms:created xsi:type="dcterms:W3CDTF">2024-11-11T13:41:05Z</dcterms:created>
  <dcterms:modified xsi:type="dcterms:W3CDTF">2024-11-13T08:03:18Z</dcterms:modified>
</cp:coreProperties>
</file>