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PE"/>
              <a:t>Pulse para editar el formato de las notas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PE"/>
              <a:t>&lt;encabezado&gt;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s-PE"/>
              <a:t>&lt;fecha/hora&gt;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s-PE"/>
              <a:t>&lt;pie de página&gt;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030400A9-FAE3-45E4-8ED9-1F0B068E5D4C}" type="slidenum">
              <a:rPr lang="es-PE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98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91956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564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PE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s-PE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PE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PE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PE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PE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PE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PE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PE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s-PE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PE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PE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PE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PE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PE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PE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59960" y="836640"/>
            <a:ext cx="7770600" cy="2518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s-PE" sz="3100">
                <a:solidFill>
                  <a:srgbClr val="BFBFBF"/>
                </a:solidFill>
                <a:latin typeface="Cooper Black"/>
              </a:rPr>
              <a:t>Capítulo 1</a:t>
            </a:r>
            <a:endParaRPr/>
          </a:p>
          <a:p>
            <a:r>
              <a:rPr lang="es-PE" sz="8000">
                <a:solidFill>
                  <a:srgbClr val="FFFFFF"/>
                </a:solidFill>
                <a:latin typeface="Cooper Black"/>
              </a:rPr>
              <a:t>Probar Ruby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74" name="Picture 3"/>
          <p:cNvPicPr/>
          <p:nvPr/>
        </p:nvPicPr>
        <p:blipFill>
          <a:blip r:embed="rId3"/>
          <a:stretch>
            <a:fillRect/>
          </a:stretch>
        </p:blipFill>
        <p:spPr>
          <a:xfrm rot="568800">
            <a:off x="286920" y="3568680"/>
            <a:ext cx="2853360" cy="336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 fill="freez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412640"/>
            <a:ext cx="9142200" cy="5182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3" name="CustomShape 2"/>
          <p:cNvSpPr/>
          <p:nvPr/>
        </p:nvSpPr>
        <p:spPr>
          <a:xfrm>
            <a:off x="0" y="1412640"/>
            <a:ext cx="9142200" cy="142200"/>
          </a:xfrm>
          <a:prstGeom prst="rect">
            <a:avLst/>
          </a:prstGeom>
          <a:solidFill>
            <a:srgbClr val="FF9999"/>
          </a:solidFill>
        </p:spPr>
      </p:sp>
      <p:sp>
        <p:nvSpPr>
          <p:cNvPr id="114" name="CustomShape 3"/>
          <p:cNvSpPr/>
          <p:nvPr/>
        </p:nvSpPr>
        <p:spPr>
          <a:xfrm>
            <a:off x="1022760" y="1864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 b="1">
                <a:solidFill>
                  <a:srgbClr val="FFFFFF"/>
                </a:solidFill>
                <a:latin typeface="Cooper Black"/>
              </a:rPr>
              <a:t>Instalando Ruby con RVM</a:t>
            </a:r>
            <a:endParaRPr/>
          </a:p>
        </p:txBody>
      </p:sp>
      <p:pic>
        <p:nvPicPr>
          <p:cNvPr id="115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4120"/>
            <a:ext cx="1067040" cy="1256760"/>
          </a:xfrm>
          <a:prstGeom prst="rect">
            <a:avLst/>
          </a:prstGeom>
        </p:spPr>
      </p:pic>
      <p:sp>
        <p:nvSpPr>
          <p:cNvPr id="116" name="CustomShape 4"/>
          <p:cNvSpPr/>
          <p:nvPr/>
        </p:nvSpPr>
        <p:spPr>
          <a:xfrm>
            <a:off x="467640" y="1700640"/>
            <a:ext cx="8135280" cy="1551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PE" sz="2400">
                <a:solidFill>
                  <a:srgbClr val="376092"/>
                </a:solidFill>
                <a:latin typeface="Calibri"/>
              </a:rPr>
              <a:t>Instalamos RVM:</a:t>
            </a:r>
            <a:endParaRPr/>
          </a:p>
          <a:p>
            <a:pPr>
              <a:lnSpc>
                <a:spcPct val="100000"/>
              </a:lnSpc>
            </a:pPr>
            <a:r>
              <a:rPr lang="es-PE" sz="2400">
                <a:solidFill>
                  <a:srgbClr val="000000"/>
                </a:solidFill>
                <a:latin typeface="Calibri"/>
              </a:rPr>
              <a:t>&gt;&gt;&gt;curl -L https://get.rvm.io | bash -s stable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843480" y="2778480"/>
            <a:ext cx="7232040" cy="3817080"/>
          </a:xfrm>
          <a:prstGeom prst="rect">
            <a:avLst/>
          </a:prstGeom>
        </p:spPr>
      </p:pic>
      <p:sp>
        <p:nvSpPr>
          <p:cNvPr id="118" name="CustomShape 5"/>
          <p:cNvSpPr/>
          <p:nvPr/>
        </p:nvSpPr>
        <p:spPr>
          <a:xfrm>
            <a:off x="1628280" y="6237360"/>
            <a:ext cx="2365920" cy="286200"/>
          </a:xfrm>
          <a:prstGeom prst="rect">
            <a:avLst/>
          </a:prstGeom>
          <a:ln w="38160">
            <a:solidFill>
              <a:srgbClr val="D60093"/>
            </a:solidFill>
            <a:round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1412640"/>
            <a:ext cx="9142200" cy="5182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0" name="CustomShape 2"/>
          <p:cNvSpPr/>
          <p:nvPr/>
        </p:nvSpPr>
        <p:spPr>
          <a:xfrm>
            <a:off x="0" y="1412640"/>
            <a:ext cx="9142200" cy="142200"/>
          </a:xfrm>
          <a:prstGeom prst="rect">
            <a:avLst/>
          </a:prstGeom>
          <a:solidFill>
            <a:srgbClr val="FF9999"/>
          </a:solidFill>
        </p:spPr>
      </p:sp>
      <p:sp>
        <p:nvSpPr>
          <p:cNvPr id="121" name="CustomShape 3"/>
          <p:cNvSpPr/>
          <p:nvPr/>
        </p:nvSpPr>
        <p:spPr>
          <a:xfrm>
            <a:off x="1022760" y="1864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  <a:latin typeface="Cooper Black"/>
              </a:rPr>
              <a:t>Recargar configuración</a:t>
            </a:r>
            <a:endParaRPr/>
          </a:p>
        </p:txBody>
      </p:sp>
      <p:pic>
        <p:nvPicPr>
          <p:cNvPr id="122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4120"/>
            <a:ext cx="1067040" cy="1256760"/>
          </a:xfrm>
          <a:prstGeom prst="rect">
            <a:avLst/>
          </a:prstGeom>
        </p:spPr>
      </p:pic>
      <p:sp>
        <p:nvSpPr>
          <p:cNvPr id="123" name="CustomShape 4"/>
          <p:cNvSpPr/>
          <p:nvPr/>
        </p:nvSpPr>
        <p:spPr>
          <a:xfrm>
            <a:off x="3060000" y="2133000"/>
            <a:ext cx="3238560" cy="3238560"/>
          </a:xfrm>
          <a:prstGeom prst="ellipse">
            <a:avLst/>
          </a:prstGeom>
          <a:solidFill>
            <a:srgbClr val="FF6699"/>
          </a:solidFill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20000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412640"/>
            <a:ext cx="9142200" cy="5182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5" name="CustomShape 2"/>
          <p:cNvSpPr/>
          <p:nvPr/>
        </p:nvSpPr>
        <p:spPr>
          <a:xfrm>
            <a:off x="0" y="1412640"/>
            <a:ext cx="9142200" cy="142200"/>
          </a:xfrm>
          <a:prstGeom prst="rect">
            <a:avLst/>
          </a:prstGeom>
          <a:solidFill>
            <a:srgbClr val="FF9999"/>
          </a:solidFill>
        </p:spPr>
      </p:sp>
      <p:sp>
        <p:nvSpPr>
          <p:cNvPr id="126" name="CustomShape 3"/>
          <p:cNvSpPr/>
          <p:nvPr/>
        </p:nvSpPr>
        <p:spPr>
          <a:xfrm>
            <a:off x="1022760" y="1864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 b="1">
                <a:solidFill>
                  <a:srgbClr val="FFFFFF"/>
                </a:solidFill>
                <a:latin typeface="Cooper Black"/>
              </a:rPr>
              <a:t>Instalando Ruby con RVM</a:t>
            </a:r>
            <a:endParaRPr/>
          </a:p>
        </p:txBody>
      </p:sp>
      <p:pic>
        <p:nvPicPr>
          <p:cNvPr id="127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4120"/>
            <a:ext cx="1067040" cy="1256760"/>
          </a:xfrm>
          <a:prstGeom prst="rect">
            <a:avLst/>
          </a:prstGeom>
        </p:spPr>
      </p:pic>
      <p:sp>
        <p:nvSpPr>
          <p:cNvPr id="128" name="CustomShape 4"/>
          <p:cNvSpPr/>
          <p:nvPr/>
        </p:nvSpPr>
        <p:spPr>
          <a:xfrm>
            <a:off x="467640" y="1700640"/>
            <a:ext cx="8135280" cy="820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PE" sz="2400">
                <a:solidFill>
                  <a:srgbClr val="376092"/>
                </a:solidFill>
                <a:latin typeface="Calibri"/>
              </a:rPr>
              <a:t>Recargamos la configuración:</a:t>
            </a:r>
            <a:endParaRPr/>
          </a:p>
          <a:p>
            <a:pPr>
              <a:lnSpc>
                <a:spcPct val="100000"/>
              </a:lnSpc>
            </a:pPr>
            <a:r>
              <a:rPr lang="es-PE" sz="2400">
                <a:solidFill>
                  <a:srgbClr val="000000"/>
                </a:solidFill>
                <a:latin typeface="Calibri"/>
              </a:rPr>
              <a:t>&gt;&gt;&gt;source ~/.bash_profile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412640"/>
            <a:ext cx="9142200" cy="5182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0" name="CustomShape 2"/>
          <p:cNvSpPr/>
          <p:nvPr/>
        </p:nvSpPr>
        <p:spPr>
          <a:xfrm>
            <a:off x="0" y="1412640"/>
            <a:ext cx="9142200" cy="142200"/>
          </a:xfrm>
          <a:prstGeom prst="rect">
            <a:avLst/>
          </a:prstGeom>
          <a:solidFill>
            <a:srgbClr val="FF9999"/>
          </a:solidFill>
        </p:spPr>
      </p:sp>
      <p:sp>
        <p:nvSpPr>
          <p:cNvPr id="131" name="CustomShape 3"/>
          <p:cNvSpPr/>
          <p:nvPr/>
        </p:nvSpPr>
        <p:spPr>
          <a:xfrm>
            <a:off x="1022760" y="1864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 b="1">
                <a:solidFill>
                  <a:srgbClr val="FFFFFF"/>
                </a:solidFill>
                <a:latin typeface="Cooper Black"/>
              </a:rPr>
              <a:t>Instalar versiones de Ruby</a:t>
            </a:r>
            <a:endParaRPr/>
          </a:p>
        </p:txBody>
      </p:sp>
      <p:pic>
        <p:nvPicPr>
          <p:cNvPr id="132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4120"/>
            <a:ext cx="1067040" cy="1256760"/>
          </a:xfrm>
          <a:prstGeom prst="rect">
            <a:avLst/>
          </a:prstGeom>
        </p:spPr>
      </p:pic>
      <p:sp>
        <p:nvSpPr>
          <p:cNvPr id="133" name="CustomShape 4"/>
          <p:cNvSpPr/>
          <p:nvPr/>
        </p:nvSpPr>
        <p:spPr>
          <a:xfrm>
            <a:off x="3060000" y="2133000"/>
            <a:ext cx="3238560" cy="3238560"/>
          </a:xfrm>
          <a:prstGeom prst="ellipse">
            <a:avLst/>
          </a:prstGeom>
          <a:solidFill>
            <a:srgbClr val="FF6699"/>
          </a:solidFill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20000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1412640"/>
            <a:ext cx="9142200" cy="5182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5" name="CustomShape 2"/>
          <p:cNvSpPr/>
          <p:nvPr/>
        </p:nvSpPr>
        <p:spPr>
          <a:xfrm>
            <a:off x="0" y="1412640"/>
            <a:ext cx="9142200" cy="142200"/>
          </a:xfrm>
          <a:prstGeom prst="rect">
            <a:avLst/>
          </a:prstGeom>
          <a:solidFill>
            <a:srgbClr val="FF9999"/>
          </a:solidFill>
        </p:spPr>
      </p:sp>
      <p:sp>
        <p:nvSpPr>
          <p:cNvPr id="136" name="CustomShape 3"/>
          <p:cNvSpPr/>
          <p:nvPr/>
        </p:nvSpPr>
        <p:spPr>
          <a:xfrm>
            <a:off x="1022760" y="1864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 b="1">
                <a:solidFill>
                  <a:srgbClr val="FFFFFF"/>
                </a:solidFill>
                <a:latin typeface="Cooper Black"/>
              </a:rPr>
              <a:t>Instalando Ruby con RVM</a:t>
            </a:r>
            <a:endParaRPr/>
          </a:p>
        </p:txBody>
      </p:sp>
      <p:pic>
        <p:nvPicPr>
          <p:cNvPr id="137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4120"/>
            <a:ext cx="1067040" cy="1256760"/>
          </a:xfrm>
          <a:prstGeom prst="rect">
            <a:avLst/>
          </a:prstGeom>
        </p:spPr>
      </p:pic>
      <p:sp>
        <p:nvSpPr>
          <p:cNvPr id="138" name="CustomShape 4"/>
          <p:cNvSpPr/>
          <p:nvPr/>
        </p:nvSpPr>
        <p:spPr>
          <a:xfrm>
            <a:off x="467640" y="1700640"/>
            <a:ext cx="8135280" cy="1917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PE" sz="2400">
                <a:solidFill>
                  <a:srgbClr val="376092"/>
                </a:solidFill>
                <a:latin typeface="Calibri"/>
              </a:rPr>
              <a:t>Recargamos la configuración:</a:t>
            </a:r>
            <a:endParaRPr/>
          </a:p>
          <a:p>
            <a:pPr>
              <a:lnSpc>
                <a:spcPct val="100000"/>
              </a:lnSpc>
            </a:pPr>
            <a:r>
              <a:rPr lang="es-PE" sz="2400">
                <a:solidFill>
                  <a:srgbClr val="000000"/>
                </a:solidFill>
                <a:latin typeface="Calibri"/>
              </a:rPr>
              <a:t>&gt;&gt;&gt;rvm install 2.0.0</a:t>
            </a:r>
            <a:endParaRPr/>
          </a:p>
          <a:p>
            <a:pPr>
              <a:lnSpc>
                <a:spcPct val="100000"/>
              </a:lnSpc>
            </a:pPr>
            <a:r>
              <a:rPr lang="es-PE" sz="2400">
                <a:solidFill>
                  <a:srgbClr val="000000"/>
                </a:solidFill>
                <a:latin typeface="Calibri"/>
              </a:rPr>
              <a:t>&gt;&gt;&gt;rvm use 2.0.0 –-default</a:t>
            </a:r>
            <a:endParaRPr/>
          </a:p>
          <a:p>
            <a:pPr>
              <a:lnSpc>
                <a:spcPct val="100000"/>
              </a:lnSpc>
            </a:pPr>
            <a:r>
              <a:rPr lang="es-PE" sz="2400">
                <a:solidFill>
                  <a:srgbClr val="000000"/>
                </a:solidFill>
                <a:latin typeface="Calibri"/>
              </a:rPr>
              <a:t>&gt;&gt;&gt;ruby –v</a:t>
            </a:r>
            <a:endParaRPr/>
          </a:p>
          <a:p>
            <a:pPr>
              <a:lnSpc>
                <a:spcPct val="100000"/>
              </a:lnSpc>
            </a:pPr>
            <a:r>
              <a:rPr lang="es-PE" sz="2400">
                <a:solidFill>
                  <a:srgbClr val="000000"/>
                </a:solidFill>
                <a:latin typeface="Calibri"/>
              </a:rPr>
              <a:t>&gt;&gt;&gt;rvm list known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1412640"/>
            <a:ext cx="9142200" cy="5182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40" name="CustomShape 2"/>
          <p:cNvSpPr/>
          <p:nvPr/>
        </p:nvSpPr>
        <p:spPr>
          <a:xfrm>
            <a:off x="0" y="1412640"/>
            <a:ext cx="9142200" cy="142200"/>
          </a:xfrm>
          <a:prstGeom prst="rect">
            <a:avLst/>
          </a:prstGeom>
          <a:solidFill>
            <a:srgbClr val="FF9999"/>
          </a:solidFill>
        </p:spPr>
      </p:sp>
      <p:sp>
        <p:nvSpPr>
          <p:cNvPr id="141" name="CustomShape 3"/>
          <p:cNvSpPr/>
          <p:nvPr/>
        </p:nvSpPr>
        <p:spPr>
          <a:xfrm>
            <a:off x="1022760" y="1864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 b="1">
                <a:solidFill>
                  <a:srgbClr val="FFFFFF"/>
                </a:solidFill>
                <a:latin typeface="Cooper Black"/>
              </a:rPr>
              <a:t>Instalando Ruby con RVM</a:t>
            </a:r>
            <a:endParaRPr/>
          </a:p>
        </p:txBody>
      </p:sp>
      <p:pic>
        <p:nvPicPr>
          <p:cNvPr id="142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4120"/>
            <a:ext cx="1067040" cy="1256760"/>
          </a:xfrm>
          <a:prstGeom prst="rect">
            <a:avLst/>
          </a:prstGeom>
        </p:spPr>
      </p:pic>
      <p:sp>
        <p:nvSpPr>
          <p:cNvPr id="143" name="CustomShape 4"/>
          <p:cNvSpPr/>
          <p:nvPr/>
        </p:nvSpPr>
        <p:spPr>
          <a:xfrm>
            <a:off x="288000" y="3243240"/>
            <a:ext cx="8696880" cy="4287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PE"/>
              <a:t>/usr/bin/ruby ----&gt; apt-get descargar de los repositorios y lo instala en el sistema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1412640"/>
            <a:ext cx="9142200" cy="5182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6" name="CustomShape 2"/>
          <p:cNvSpPr/>
          <p:nvPr/>
        </p:nvSpPr>
        <p:spPr>
          <a:xfrm>
            <a:off x="0" y="1412640"/>
            <a:ext cx="9142200" cy="142200"/>
          </a:xfrm>
          <a:prstGeom prst="rect">
            <a:avLst/>
          </a:prstGeom>
          <a:solidFill>
            <a:srgbClr val="FF9999"/>
          </a:solidFill>
        </p:spPr>
      </p:sp>
      <p:sp>
        <p:nvSpPr>
          <p:cNvPr id="77" name="CustomShape 3"/>
          <p:cNvSpPr/>
          <p:nvPr/>
        </p:nvSpPr>
        <p:spPr>
          <a:xfrm>
            <a:off x="457560" y="1864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  <a:latin typeface="Cooper Black"/>
              </a:rPr>
              <a:t>http://tryruby.org</a:t>
            </a:r>
            <a:endParaRPr/>
          </a:p>
        </p:txBody>
      </p:sp>
      <p:pic>
        <p:nvPicPr>
          <p:cNvPr id="78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4120"/>
            <a:ext cx="1067040" cy="1256760"/>
          </a:xfrm>
          <a:prstGeom prst="rect">
            <a:avLst/>
          </a:prstGeom>
        </p:spPr>
      </p:pic>
      <p:pic>
        <p:nvPicPr>
          <p:cNvPr id="79" name="Picture 2"/>
          <p:cNvPicPr/>
          <p:nvPr/>
        </p:nvPicPr>
        <p:blipFill rotWithShape="1">
          <a:blip r:embed="rId3"/>
          <a:srcRect b="6767"/>
          <a:stretch/>
        </p:blipFill>
        <p:spPr>
          <a:xfrm>
            <a:off x="-73080" y="1916640"/>
            <a:ext cx="9215280" cy="4606990"/>
          </a:xfrm>
          <a:prstGeom prst="rect">
            <a:avLst/>
          </a:prstGeom>
        </p:spPr>
      </p:pic>
      <p:sp>
        <p:nvSpPr>
          <p:cNvPr id="80" name="CustomShape 4"/>
          <p:cNvSpPr/>
          <p:nvPr/>
        </p:nvSpPr>
        <p:spPr>
          <a:xfrm rot="19779600">
            <a:off x="5909760" y="5241600"/>
            <a:ext cx="3115080" cy="362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PE">
                <a:solidFill>
                  <a:srgbClr val="0070C0"/>
                </a:solidFill>
                <a:latin typeface="Calibri"/>
              </a:rPr>
              <a:t>Interactivo para aprender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59960" y="836640"/>
            <a:ext cx="7770600" cy="2518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s-PE" sz="3100">
                <a:solidFill>
                  <a:srgbClr val="BFBFBF"/>
                </a:solidFill>
                <a:latin typeface="Cooper Black"/>
              </a:rPr>
              <a:t>Capítulo 1</a:t>
            </a:r>
            <a:endParaRPr/>
          </a:p>
          <a:p>
            <a:r>
              <a:rPr lang="es-PE" sz="7300">
                <a:solidFill>
                  <a:srgbClr val="FFFFFF"/>
                </a:solidFill>
                <a:latin typeface="Cooper Black"/>
              </a:rPr>
              <a:t>Instalando Ruby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sz="7300">
                <a:solidFill>
                  <a:srgbClr val="FFFFFF"/>
                </a:solidFill>
                <a:latin typeface="Cooper Black"/>
              </a:rPr>
              <a:t>con RVM</a:t>
            </a:r>
            <a:endParaRPr/>
          </a:p>
        </p:txBody>
      </p:sp>
      <p:pic>
        <p:nvPicPr>
          <p:cNvPr id="82" name="Picture 3"/>
          <p:cNvPicPr/>
          <p:nvPr/>
        </p:nvPicPr>
        <p:blipFill>
          <a:blip r:embed="rId3"/>
          <a:stretch>
            <a:fillRect/>
          </a:stretch>
        </p:blipFill>
        <p:spPr>
          <a:xfrm rot="568800">
            <a:off x="286920" y="3568680"/>
            <a:ext cx="2853360" cy="336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 fill="freez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1412640"/>
            <a:ext cx="9142200" cy="518292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000" b="1">
                <a:solidFill>
                  <a:srgbClr val="0070C0"/>
                </a:solidFill>
                <a:latin typeface="Calibri"/>
              </a:rPr>
              <a:t>RVM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sz="4000" b="1">
                <a:solidFill>
                  <a:srgbClr val="0070C0"/>
                </a:solidFill>
                <a:latin typeface="Calibri"/>
              </a:rPr>
              <a:t>(Ruby Version Manager)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4000" b="1">
                <a:solidFill>
                  <a:srgbClr val="0070C0"/>
                </a:solidFill>
                <a:latin typeface="Calibri"/>
              </a:rPr>
              <a:t>https://rvm.io/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0" y="1412640"/>
            <a:ext cx="9142200" cy="142200"/>
          </a:xfrm>
          <a:prstGeom prst="rect">
            <a:avLst/>
          </a:prstGeom>
          <a:solidFill>
            <a:srgbClr val="FF9999"/>
          </a:solidFill>
        </p:spPr>
      </p:sp>
      <p:sp>
        <p:nvSpPr>
          <p:cNvPr id="85" name="CustomShape 3"/>
          <p:cNvSpPr/>
          <p:nvPr/>
        </p:nvSpPr>
        <p:spPr>
          <a:xfrm>
            <a:off x="1022760" y="1864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 b="1">
                <a:solidFill>
                  <a:srgbClr val="FFFFFF"/>
                </a:solidFill>
                <a:latin typeface="Cooper Black"/>
              </a:rPr>
              <a:t>Instalando Ruby con RVM</a:t>
            </a:r>
            <a:endParaRPr/>
          </a:p>
        </p:txBody>
      </p:sp>
      <p:pic>
        <p:nvPicPr>
          <p:cNvPr id="86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4120"/>
            <a:ext cx="1067040" cy="1256760"/>
          </a:xfrm>
          <a:prstGeom prst="rect">
            <a:avLst/>
          </a:prstGeom>
        </p:spPr>
      </p:pic>
      <p:sp>
        <p:nvSpPr>
          <p:cNvPr id="87" name="CustomShape 4"/>
          <p:cNvSpPr/>
          <p:nvPr/>
        </p:nvSpPr>
        <p:spPr>
          <a:xfrm>
            <a:off x="6916320" y="5877360"/>
            <a:ext cx="1807200" cy="363240"/>
          </a:xfrm>
          <a:prstGeom prst="rect">
            <a:avLst/>
          </a:prstGeom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412640"/>
            <a:ext cx="9142200" cy="518292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8800" b="1">
                <a:solidFill>
                  <a:srgbClr val="0070C0"/>
                </a:solidFill>
                <a:latin typeface="Calibri"/>
              </a:rPr>
              <a:t>¿Porqué?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0" y="1412640"/>
            <a:ext cx="9142200" cy="142200"/>
          </a:xfrm>
          <a:prstGeom prst="rect">
            <a:avLst/>
          </a:prstGeom>
          <a:solidFill>
            <a:srgbClr val="FF9999"/>
          </a:solidFill>
        </p:spPr>
      </p:sp>
      <p:sp>
        <p:nvSpPr>
          <p:cNvPr id="90" name="CustomShape 3"/>
          <p:cNvSpPr/>
          <p:nvPr/>
        </p:nvSpPr>
        <p:spPr>
          <a:xfrm>
            <a:off x="1022760" y="1864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 b="1">
                <a:solidFill>
                  <a:srgbClr val="FFFFFF"/>
                </a:solidFill>
                <a:latin typeface="Cooper Black"/>
              </a:rPr>
              <a:t>Instalando Ruby con RVM</a:t>
            </a:r>
            <a:endParaRPr/>
          </a:p>
        </p:txBody>
      </p:sp>
      <p:pic>
        <p:nvPicPr>
          <p:cNvPr id="91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4120"/>
            <a:ext cx="1067040" cy="1256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412640"/>
            <a:ext cx="9142200" cy="5182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3" name="CustomShape 2"/>
          <p:cNvSpPr/>
          <p:nvPr/>
        </p:nvSpPr>
        <p:spPr>
          <a:xfrm>
            <a:off x="0" y="1412640"/>
            <a:ext cx="9142200" cy="142200"/>
          </a:xfrm>
          <a:prstGeom prst="rect">
            <a:avLst/>
          </a:prstGeom>
          <a:solidFill>
            <a:srgbClr val="FF9999"/>
          </a:solidFill>
        </p:spPr>
      </p:sp>
      <p:sp>
        <p:nvSpPr>
          <p:cNvPr id="94" name="CustomShape 3"/>
          <p:cNvSpPr/>
          <p:nvPr/>
        </p:nvSpPr>
        <p:spPr>
          <a:xfrm>
            <a:off x="1022760" y="1864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 b="1">
                <a:solidFill>
                  <a:srgbClr val="FFFFFF"/>
                </a:solidFill>
                <a:latin typeface="Cooper Black"/>
              </a:rPr>
              <a:t>Instalando Ruby con RVM</a:t>
            </a:r>
            <a:endParaRPr/>
          </a:p>
        </p:txBody>
      </p:sp>
      <p:pic>
        <p:nvPicPr>
          <p:cNvPr id="95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4120"/>
            <a:ext cx="1067040" cy="1256760"/>
          </a:xfrm>
          <a:prstGeom prst="rect">
            <a:avLst/>
          </a:prstGeom>
        </p:spPr>
      </p:pic>
      <p:sp>
        <p:nvSpPr>
          <p:cNvPr id="96" name="CustomShape 4"/>
          <p:cNvSpPr/>
          <p:nvPr/>
        </p:nvSpPr>
        <p:spPr>
          <a:xfrm>
            <a:off x="683640" y="2948760"/>
            <a:ext cx="8135280" cy="1186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PE" sz="3600">
                <a:solidFill>
                  <a:srgbClr val="376092"/>
                </a:solidFill>
                <a:latin typeface="Calibri"/>
              </a:rPr>
              <a:t>RVM nos permite instalar distintas versiones de Ruby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1412640"/>
            <a:ext cx="9142200" cy="5182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8" name="CustomShape 2"/>
          <p:cNvSpPr/>
          <p:nvPr/>
        </p:nvSpPr>
        <p:spPr>
          <a:xfrm>
            <a:off x="0" y="1412640"/>
            <a:ext cx="9142200" cy="142200"/>
          </a:xfrm>
          <a:prstGeom prst="rect">
            <a:avLst/>
          </a:prstGeom>
          <a:solidFill>
            <a:srgbClr val="FF9999"/>
          </a:solidFill>
        </p:spPr>
      </p:sp>
      <p:sp>
        <p:nvSpPr>
          <p:cNvPr id="99" name="CustomShape 3"/>
          <p:cNvSpPr/>
          <p:nvPr/>
        </p:nvSpPr>
        <p:spPr>
          <a:xfrm>
            <a:off x="1022760" y="1864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 b="1">
                <a:solidFill>
                  <a:srgbClr val="FFFFFF"/>
                </a:solidFill>
                <a:latin typeface="Cooper Black"/>
              </a:rPr>
              <a:t>Instalar Dependencias</a:t>
            </a:r>
            <a:endParaRPr/>
          </a:p>
        </p:txBody>
      </p:sp>
      <p:pic>
        <p:nvPicPr>
          <p:cNvPr id="100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4120"/>
            <a:ext cx="1067040" cy="1256760"/>
          </a:xfrm>
          <a:prstGeom prst="rect">
            <a:avLst/>
          </a:prstGeom>
        </p:spPr>
      </p:pic>
      <p:sp>
        <p:nvSpPr>
          <p:cNvPr id="101" name="CustomShape 4"/>
          <p:cNvSpPr/>
          <p:nvPr/>
        </p:nvSpPr>
        <p:spPr>
          <a:xfrm>
            <a:off x="3060000" y="2133000"/>
            <a:ext cx="3238560" cy="3238560"/>
          </a:xfrm>
          <a:prstGeom prst="ellipse">
            <a:avLst/>
          </a:prstGeom>
          <a:solidFill>
            <a:srgbClr val="FF6699"/>
          </a:solidFill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20000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1412640"/>
            <a:ext cx="9142200" cy="5182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3" name="CustomShape 2"/>
          <p:cNvSpPr/>
          <p:nvPr/>
        </p:nvSpPr>
        <p:spPr>
          <a:xfrm>
            <a:off x="0" y="1412640"/>
            <a:ext cx="9142200" cy="142200"/>
          </a:xfrm>
          <a:prstGeom prst="rect">
            <a:avLst/>
          </a:prstGeom>
          <a:solidFill>
            <a:srgbClr val="FF9999"/>
          </a:solidFill>
        </p:spPr>
      </p:sp>
      <p:sp>
        <p:nvSpPr>
          <p:cNvPr id="104" name="CustomShape 3"/>
          <p:cNvSpPr/>
          <p:nvPr/>
        </p:nvSpPr>
        <p:spPr>
          <a:xfrm>
            <a:off x="1022760" y="1864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 b="1">
                <a:solidFill>
                  <a:srgbClr val="FFFFFF"/>
                </a:solidFill>
                <a:latin typeface="Cooper Black"/>
              </a:rPr>
              <a:t>Instalando Ruby con RVM</a:t>
            </a:r>
            <a:endParaRPr/>
          </a:p>
        </p:txBody>
      </p:sp>
      <p:pic>
        <p:nvPicPr>
          <p:cNvPr id="105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4120"/>
            <a:ext cx="1067040" cy="1256760"/>
          </a:xfrm>
          <a:prstGeom prst="rect">
            <a:avLst/>
          </a:prstGeom>
        </p:spPr>
      </p:pic>
      <p:sp>
        <p:nvSpPr>
          <p:cNvPr id="106" name="CustomShape 4"/>
          <p:cNvSpPr/>
          <p:nvPr/>
        </p:nvSpPr>
        <p:spPr>
          <a:xfrm>
            <a:off x="467640" y="2263680"/>
            <a:ext cx="8135280" cy="3380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PE" sz="2400">
                <a:solidFill>
                  <a:srgbClr val="376092"/>
                </a:solidFill>
                <a:latin typeface="Calibri"/>
              </a:rPr>
              <a:t>Instalar dependencias antes de instalar RVM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PE" sz="2400">
                <a:solidFill>
                  <a:srgbClr val="000000"/>
                </a:solidFill>
                <a:latin typeface="Calibri"/>
              </a:rPr>
              <a:t>&gt;&gt;&gt;sudo apt-get install build-essential git-core curl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1412640"/>
            <a:ext cx="9142200" cy="5182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8" name="CustomShape 2"/>
          <p:cNvSpPr/>
          <p:nvPr/>
        </p:nvSpPr>
        <p:spPr>
          <a:xfrm>
            <a:off x="0" y="1412640"/>
            <a:ext cx="9142200" cy="142200"/>
          </a:xfrm>
          <a:prstGeom prst="rect">
            <a:avLst/>
          </a:prstGeom>
          <a:solidFill>
            <a:srgbClr val="FF9999"/>
          </a:solidFill>
        </p:spPr>
      </p:sp>
      <p:sp>
        <p:nvSpPr>
          <p:cNvPr id="109" name="CustomShape 3"/>
          <p:cNvSpPr/>
          <p:nvPr/>
        </p:nvSpPr>
        <p:spPr>
          <a:xfrm>
            <a:off x="1022760" y="1864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 b="1">
                <a:solidFill>
                  <a:srgbClr val="FFFFFF"/>
                </a:solidFill>
                <a:latin typeface="Cooper Black"/>
              </a:rPr>
              <a:t>Instalar RVM</a:t>
            </a:r>
            <a:endParaRPr/>
          </a:p>
        </p:txBody>
      </p:sp>
      <p:pic>
        <p:nvPicPr>
          <p:cNvPr id="110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4120"/>
            <a:ext cx="1067040" cy="1256760"/>
          </a:xfrm>
          <a:prstGeom prst="rect">
            <a:avLst/>
          </a:prstGeom>
        </p:spPr>
      </p:pic>
      <p:sp>
        <p:nvSpPr>
          <p:cNvPr id="111" name="CustomShape 4"/>
          <p:cNvSpPr/>
          <p:nvPr/>
        </p:nvSpPr>
        <p:spPr>
          <a:xfrm>
            <a:off x="3060000" y="2133000"/>
            <a:ext cx="3238560" cy="3238560"/>
          </a:xfrm>
          <a:prstGeom prst="ellipse">
            <a:avLst/>
          </a:prstGeom>
          <a:solidFill>
            <a:srgbClr val="FF6699"/>
          </a:solidFill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20000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Presentación en pantalla (4:3)</PresentationFormat>
  <Paragraphs>43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Cooper Black</vt:lpstr>
      <vt:lpstr>DejaVu Sans</vt:lpstr>
      <vt:lpstr>StarSymbol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Elicia Cordova Lazaro</dc:creator>
  <cp:lastModifiedBy>Elicia Cordova Lazaro</cp:lastModifiedBy>
  <cp:revision>1</cp:revision>
  <dcterms:modified xsi:type="dcterms:W3CDTF">2013-09-12T21:01:08Z</dcterms:modified>
</cp:coreProperties>
</file>