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Pulse para editar el formato de las notas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PE"/>
              <a:t>&lt;encabezado&gt;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PE"/>
              <a:t>&lt;fecha/hora&gt;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PE"/>
              <a:t>&lt;pie de página&gt;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F8E402A2-C222-47A2-A5F5-84E5C4A4E9FE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61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8E56BD2-EB85-4BF9-9CFA-B056B60161C7}" type="slidenum">
              <a:rPr lang="es-PE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28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PE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s-PE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PE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PE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PE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PE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PE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PE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404640"/>
            <a:ext cx="8242200" cy="2518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s-PE" sz="3600" b="1">
                <a:solidFill>
                  <a:srgbClr val="C0C0C0"/>
                </a:solidFill>
                <a:latin typeface="Cooper Black"/>
              </a:rPr>
              <a:t>Capítulo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4" name="Picture 3"/>
          <p:cNvPicPr/>
          <p:nvPr/>
        </p:nvPicPr>
        <p:blipFill>
          <a:blip r:embed="rId3"/>
          <a:stretch>
            <a:fillRect/>
          </a:stretch>
        </p:blipFill>
        <p:spPr>
          <a:xfrm rot="568800">
            <a:off x="286920" y="3568320"/>
            <a:ext cx="2853000" cy="3360240"/>
          </a:xfrm>
          <a:prstGeom prst="rect">
            <a:avLst/>
          </a:prstGeom>
        </p:spPr>
      </p:pic>
      <p:sp>
        <p:nvSpPr>
          <p:cNvPr id="75" name="CustomShape 2"/>
          <p:cNvSpPr/>
          <p:nvPr/>
        </p:nvSpPr>
        <p:spPr>
          <a:xfrm>
            <a:off x="4160160" y="2523240"/>
            <a:ext cx="4767120" cy="3704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6000" b="1">
                <a:latin typeface="Courier 10 Pitch"/>
              </a:rPr>
              <a:t>Definiendo 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latin typeface="Courier 10 Pitch"/>
              </a:rPr>
              <a:t>Variables y 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latin typeface="Courier 10 Pitch"/>
              </a:rPr>
              <a:t>Constantes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latin typeface="Courier 10 Pitch"/>
              </a:rPr>
              <a:t> en Ruby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4196520" y="2559240"/>
            <a:ext cx="4767120" cy="3704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6000" b="1">
                <a:solidFill>
                  <a:srgbClr val="FF6633"/>
                </a:solidFill>
                <a:latin typeface="Courier 10 Pitch"/>
              </a:rPr>
              <a:t>Definiendo 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solidFill>
                  <a:srgbClr val="FF6633"/>
                </a:solidFill>
                <a:latin typeface="Courier 10 Pitch"/>
              </a:rPr>
              <a:t>Variables y 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solidFill>
                  <a:srgbClr val="FF6633"/>
                </a:solidFill>
                <a:latin typeface="Courier 10 Pitch"/>
              </a:rPr>
              <a:t>Constantes</a:t>
            </a:r>
            <a:endParaRPr/>
          </a:p>
          <a:p>
            <a:pPr>
              <a:lnSpc>
                <a:spcPct val="100000"/>
              </a:lnSpc>
            </a:pPr>
            <a:r>
              <a:rPr lang="es-PE" sz="6000" b="1">
                <a:solidFill>
                  <a:srgbClr val="FF6633"/>
                </a:solidFill>
                <a:latin typeface="Courier 10 Pitch"/>
              </a:rPr>
              <a:t> en Ruby</a:t>
            </a:r>
            <a:endParaRPr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8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79" name="CustomShape 3"/>
          <p:cNvSpPr/>
          <p:nvPr/>
        </p:nvSpPr>
        <p:spPr>
          <a:xfrm>
            <a:off x="997560" y="144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Que es una variable?</a:t>
            </a:r>
            <a:endParaRPr/>
          </a:p>
        </p:txBody>
      </p:sp>
      <p:pic>
        <p:nvPicPr>
          <p:cNvPr id="80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81" name="CustomShape 4"/>
          <p:cNvSpPr/>
          <p:nvPr/>
        </p:nvSpPr>
        <p:spPr>
          <a:xfrm>
            <a:off x="720000" y="3312000"/>
            <a:ext cx="8026560" cy="1943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7000" b="1">
                <a:solidFill>
                  <a:srgbClr val="000080"/>
                </a:solidFill>
                <a:latin typeface="Cooper Black"/>
              </a:rPr>
              <a:t>x=y+2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720000" y="4104000"/>
            <a:ext cx="8026560" cy="3383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3600" b="1">
                <a:solidFill>
                  <a:srgbClr val="FFFFFF"/>
                </a:solidFill>
                <a:latin typeface="Cooper Black"/>
              </a:rPr>
              <a:t>CONOCIMIENTOS BASICOS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-1980000" y="2016000"/>
            <a:ext cx="8026560" cy="3383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0000"/>
                </a:solidFill>
                <a:latin typeface="Cooper Black"/>
              </a:rPr>
              <a:t>En ALGEBRA......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5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86" name="CustomShape 3"/>
          <p:cNvSpPr/>
          <p:nvPr/>
        </p:nvSpPr>
        <p:spPr>
          <a:xfrm>
            <a:off x="997560" y="144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Que es una variable?</a:t>
            </a:r>
            <a:endParaRPr/>
          </a:p>
        </p:txBody>
      </p:sp>
      <p:pic>
        <p:nvPicPr>
          <p:cNvPr id="87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88" name="CustomShape 4"/>
          <p:cNvSpPr/>
          <p:nvPr/>
        </p:nvSpPr>
        <p:spPr>
          <a:xfrm>
            <a:off x="-10080" y="1977480"/>
            <a:ext cx="9153360" cy="3061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PE" b="1">
                <a:latin typeface="Cooper Black"/>
              </a:rPr>
              <a:t>En una computadora se refiere a una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latin typeface="Cooper Black"/>
              </a:rPr>
              <a:t> posición en memoria, donde se almacenan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latin typeface="Cooper Black"/>
              </a:rPr>
              <a:t> datos.</a:t>
            </a:r>
            <a:endParaRPr/>
          </a:p>
          <a:p>
            <a:pPr algn="ctr">
              <a:lnSpc>
                <a:spcPct val="100000"/>
              </a:lnSpc>
            </a:pPr>
            <a:r>
              <a:rPr lang="es-PE" b="1">
                <a:latin typeface="Cooper Black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89" name="Imagen 88"/>
          <p:cNvPicPr/>
          <p:nvPr/>
        </p:nvPicPr>
        <p:blipFill>
          <a:blip r:embed="rId3"/>
          <a:stretch>
            <a:fillRect/>
          </a:stretch>
        </p:blipFill>
        <p:spPr>
          <a:xfrm>
            <a:off x="3312000" y="3312000"/>
            <a:ext cx="3599640" cy="302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1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92" name="CustomShape 3"/>
          <p:cNvSpPr/>
          <p:nvPr/>
        </p:nvSpPr>
        <p:spPr>
          <a:xfrm>
            <a:off x="997560" y="144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Que es una variable?</a:t>
            </a:r>
            <a:endParaRPr/>
          </a:p>
        </p:txBody>
      </p:sp>
      <p:pic>
        <p:nvPicPr>
          <p:cNvPr id="93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94" name="CustomShape 4"/>
          <p:cNvSpPr/>
          <p:nvPr/>
        </p:nvSpPr>
        <p:spPr>
          <a:xfrm>
            <a:off x="-11520" y="1809360"/>
            <a:ext cx="9153360" cy="2677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0000"/>
                </a:solidFill>
                <a:latin typeface="Cooper Black"/>
              </a:rPr>
              <a:t>Cada variable tiene un nombre único.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2600" b="1">
                <a:solidFill>
                  <a:srgbClr val="000000"/>
                </a:solidFill>
                <a:latin typeface="Cooper Black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5" name="Imagen 94"/>
          <p:cNvPicPr/>
          <p:nvPr/>
        </p:nvPicPr>
        <p:blipFill>
          <a:blip r:embed="rId3"/>
          <a:stretch>
            <a:fillRect/>
          </a:stretch>
        </p:blipFill>
        <p:spPr>
          <a:xfrm>
            <a:off x="932400" y="3295440"/>
            <a:ext cx="7266600" cy="2103840"/>
          </a:xfrm>
          <a:prstGeom prst="rect">
            <a:avLst/>
          </a:prstGeom>
          <a:ln w="72000">
            <a:solidFill>
              <a:srgbClr val="C5000B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7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98" name="CustomShape 3"/>
          <p:cNvSpPr/>
          <p:nvPr/>
        </p:nvSpPr>
        <p:spPr>
          <a:xfrm>
            <a:off x="997560" y="144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Creando una variable</a:t>
            </a:r>
            <a:endParaRPr/>
          </a:p>
        </p:txBody>
      </p:sp>
      <p:pic>
        <p:nvPicPr>
          <p:cNvPr id="99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100" name="CustomShape 4"/>
          <p:cNvSpPr/>
          <p:nvPr/>
        </p:nvSpPr>
        <p:spPr>
          <a:xfrm>
            <a:off x="557640" y="3051188"/>
            <a:ext cx="8026560" cy="3383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3200" b="1" dirty="0" err="1">
                <a:solidFill>
                  <a:srgbClr val="000080"/>
                </a:solidFill>
                <a:latin typeface="Cooper Black"/>
              </a:rPr>
              <a:t>variable_name</a:t>
            </a:r>
            <a:r>
              <a:rPr lang="es-PE" sz="3200" b="1" dirty="0">
                <a:solidFill>
                  <a:srgbClr val="DC2300"/>
                </a:solidFill>
                <a:latin typeface="Cooper Black"/>
              </a:rPr>
              <a:t>=</a:t>
            </a:r>
            <a:r>
              <a:rPr lang="es-PE" sz="3200" b="1" dirty="0" err="1">
                <a:solidFill>
                  <a:srgbClr val="000080"/>
                </a:solidFill>
                <a:latin typeface="Cooper Black"/>
              </a:rPr>
              <a:t>value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PE" sz="3200" b="1" dirty="0">
                <a:solidFill>
                  <a:srgbClr val="000080"/>
                </a:solidFill>
                <a:latin typeface="Cooper Black"/>
              </a:rPr>
              <a:t>En Ruby ...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PE" sz="3200" b="1" dirty="0">
                <a:solidFill>
                  <a:srgbClr val="FF0000"/>
                </a:solidFill>
                <a:latin typeface="Cooper Black"/>
              </a:rPr>
              <a:t>=</a:t>
            </a:r>
            <a:r>
              <a:rPr lang="es-PE" sz="3200" b="1" dirty="0">
                <a:solidFill>
                  <a:srgbClr val="000080"/>
                </a:solidFill>
                <a:latin typeface="Cooper Black"/>
              </a:rPr>
              <a:t> asignación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s-PE" sz="7000" b="1" dirty="0">
                <a:solidFill>
                  <a:srgbClr val="00AE00"/>
                </a:solidFill>
                <a:latin typeface="Cooper Black"/>
              </a:rPr>
              <a:t>y=x+2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2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103" name="CustomShape 3"/>
          <p:cNvSpPr/>
          <p:nvPr/>
        </p:nvSpPr>
        <p:spPr>
          <a:xfrm>
            <a:off x="997560" y="144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Creando una variable</a:t>
            </a:r>
            <a:endParaRPr/>
          </a:p>
        </p:txBody>
      </p:sp>
      <p:pic>
        <p:nvPicPr>
          <p:cNvPr id="104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105" name="CustomShape 4"/>
          <p:cNvSpPr/>
          <p:nvPr/>
        </p:nvSpPr>
        <p:spPr>
          <a:xfrm>
            <a:off x="576000" y="4140000"/>
            <a:ext cx="8387280" cy="859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800">
                <a:solidFill>
                  <a:srgbClr val="DC2300"/>
                </a:solidFill>
              </a:rPr>
              <a:t>Ojo: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DC2300"/>
                </a:solidFill>
              </a:rPr>
              <a:t>* </a:t>
            </a:r>
            <a:r>
              <a:rPr lang="es-PE" sz="2800">
                <a:solidFill>
                  <a:srgbClr val="000000"/>
                </a:solidFill>
              </a:rPr>
              <a:t>Los nombres de las variables deben de explicar el dato al cual estan representando.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DC2300"/>
                </a:solidFill>
              </a:rPr>
              <a:t>*</a:t>
            </a:r>
            <a:r>
              <a:rPr lang="es-PE" sz="2800">
                <a:solidFill>
                  <a:srgbClr val="000000"/>
                </a:solidFill>
              </a:rPr>
              <a:t> Prohibido usar (%, $, #, @,etc)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FF3333"/>
                </a:solidFill>
              </a:rPr>
              <a:t>*</a:t>
            </a:r>
            <a:r>
              <a:rPr lang="es-PE" sz="2800">
                <a:solidFill>
                  <a:srgbClr val="000000"/>
                </a:solidFill>
              </a:rPr>
              <a:t> No deben empezar con enteros.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FF3333"/>
                </a:solidFill>
              </a:rPr>
              <a:t>*</a:t>
            </a:r>
            <a:r>
              <a:rPr lang="es-PE" sz="2800">
                <a:solidFill>
                  <a:srgbClr val="000000"/>
                </a:solidFill>
              </a:rPr>
              <a:t> Ruby is case-sentitive.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FF3333"/>
                </a:solidFill>
              </a:rPr>
              <a:t>*</a:t>
            </a:r>
            <a:r>
              <a:rPr lang="es-PE" sz="2800">
                <a:solidFill>
                  <a:srgbClr val="000000"/>
                </a:solidFill>
              </a:rPr>
              <a:t> Deben empezar con minúsculas.</a:t>
            </a:r>
            <a:endParaRPr/>
          </a:p>
          <a:p>
            <a:pPr>
              <a:lnSpc>
                <a:spcPct val="100000"/>
              </a:lnSpc>
            </a:pPr>
            <a:r>
              <a:rPr lang="es-PE" sz="2800">
                <a:solidFill>
                  <a:srgbClr val="FF3333"/>
                </a:solidFill>
              </a:rPr>
              <a:t>*</a:t>
            </a:r>
            <a:r>
              <a:rPr lang="es-PE" sz="2800">
                <a:solidFill>
                  <a:srgbClr val="000000"/>
                </a:solidFill>
              </a:rPr>
              <a:t> Podemos usar guiones bajos en cualquier lugar del nombre de la variable.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7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108" name="CustomShape 3"/>
          <p:cNvSpPr/>
          <p:nvPr/>
        </p:nvSpPr>
        <p:spPr>
          <a:xfrm>
            <a:off x="781560" y="72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Duck Typing</a:t>
            </a:r>
            <a:endParaRPr/>
          </a:p>
        </p:txBody>
      </p:sp>
      <p:pic>
        <p:nvPicPr>
          <p:cNvPr id="109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110" name="CustomShape 4"/>
          <p:cNvSpPr/>
          <p:nvPr/>
        </p:nvSpPr>
        <p:spPr>
          <a:xfrm>
            <a:off x="565560" y="320436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000000"/>
                </a:solidFill>
              </a:rPr>
              <a:t>Dynamically typed languaje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PE" sz="2800" b="1">
                <a:solidFill>
                  <a:srgbClr val="000080"/>
                </a:solidFill>
              </a:rPr>
              <a:t>Ruby tiene tipado dinamico.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113" name="CustomShape 3"/>
          <p:cNvSpPr/>
          <p:nvPr/>
        </p:nvSpPr>
        <p:spPr>
          <a:xfrm>
            <a:off x="781560" y="72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Variables Constantes </a:t>
            </a:r>
            <a:endParaRPr/>
          </a:p>
        </p:txBody>
      </p:sp>
      <p:pic>
        <p:nvPicPr>
          <p:cNvPr id="114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115" name="CustomShape 4"/>
          <p:cNvSpPr/>
          <p:nvPr/>
        </p:nvSpPr>
        <p:spPr>
          <a:xfrm>
            <a:off x="565560" y="298836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000000"/>
                </a:solidFill>
              </a:rPr>
              <a:t>Son valores una vez asignados, no se les debería cambiar el valor.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412640"/>
            <a:ext cx="9141840" cy="51825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2"/>
          <p:cNvSpPr/>
          <p:nvPr/>
        </p:nvSpPr>
        <p:spPr>
          <a:xfrm>
            <a:off x="0" y="1412640"/>
            <a:ext cx="9141840" cy="141840"/>
          </a:xfrm>
          <a:prstGeom prst="rect">
            <a:avLst/>
          </a:prstGeom>
          <a:solidFill>
            <a:srgbClr val="FF6633"/>
          </a:solidFill>
        </p:spPr>
      </p:sp>
      <p:sp>
        <p:nvSpPr>
          <p:cNvPr id="118" name="CustomShape 3"/>
          <p:cNvSpPr/>
          <p:nvPr/>
        </p:nvSpPr>
        <p:spPr>
          <a:xfrm>
            <a:off x="781560" y="7200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FFFFFF"/>
                </a:solidFill>
              </a:rPr>
              <a:t>Variables Constantes </a:t>
            </a:r>
            <a:endParaRPr/>
          </a:p>
        </p:txBody>
      </p:sp>
      <p:pic>
        <p:nvPicPr>
          <p:cNvPr id="119" name="Picture 6"/>
          <p:cNvPicPr/>
          <p:nvPr/>
        </p:nvPicPr>
        <p:blipFill>
          <a:blip r:embed="rId2"/>
          <a:stretch>
            <a:fillRect/>
          </a:stretch>
        </p:blipFill>
        <p:spPr>
          <a:xfrm rot="20630400">
            <a:off x="332640" y="23760"/>
            <a:ext cx="1066680" cy="1256400"/>
          </a:xfrm>
          <a:prstGeom prst="rect">
            <a:avLst/>
          </a:prstGeom>
        </p:spPr>
      </p:pic>
      <p:sp>
        <p:nvSpPr>
          <p:cNvPr id="120" name="CustomShape 4"/>
          <p:cNvSpPr/>
          <p:nvPr/>
        </p:nvSpPr>
        <p:spPr>
          <a:xfrm>
            <a:off x="565560" y="2988360"/>
            <a:ext cx="8227440" cy="1183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4400">
                <a:solidFill>
                  <a:srgbClr val="000000"/>
                </a:solidFill>
              </a:rPr>
              <a:t>Los nombres de las constantes empiezan con  </a:t>
            </a:r>
            <a:r>
              <a:rPr lang="es-PE" sz="4400">
                <a:solidFill>
                  <a:srgbClr val="DC2300"/>
                </a:solidFill>
              </a:rPr>
              <a:t>MAYUSCULAS</a:t>
            </a:r>
            <a:r>
              <a:rPr lang="es-PE" sz="4400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Presentación en pantalla 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Cooper Black</vt:lpstr>
      <vt:lpstr>Courier 10 Pitch</vt:lpstr>
      <vt:lpstr>DejaVu Sans</vt:lpstr>
      <vt:lpstr>StarSymbol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Elicia Cordova Lazaro</dc:creator>
  <cp:lastModifiedBy>Elicia Cordova Lazaro</cp:lastModifiedBy>
  <cp:revision>1</cp:revision>
  <dcterms:modified xsi:type="dcterms:W3CDTF">2013-09-12T21:03:39Z</dcterms:modified>
</cp:coreProperties>
</file>