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1" r:id="rId5"/>
    <p:sldId id="262" r:id="rId6"/>
    <p:sldId id="265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DF7"/>
    <a:srgbClr val="FF6666"/>
    <a:srgbClr val="800040"/>
    <a:srgbClr val="FF0080"/>
    <a:srgbClr val="5D7E9D"/>
    <a:srgbClr val="191919"/>
    <a:srgbClr val="FFFDDD"/>
    <a:srgbClr val="CEC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8" autoAdjust="0"/>
    <p:restoredTop sz="92980" autoAdjust="0"/>
  </p:normalViewPr>
  <p:slideViewPr>
    <p:cSldViewPr snapToObjects="1">
      <p:cViewPr varScale="1">
        <p:scale>
          <a:sx n="69" d="100"/>
          <a:sy n="69" d="100"/>
        </p:scale>
        <p:origin x="1614" y="7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D56D-8066-42F1-904D-6E7B3026E68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12F02-E7BF-4476-8E8C-9AA499698CC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9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A173-3809-41CD-AC6C-A693D64A3BC7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2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35F7-C3B1-41E4-8DB1-6671811654E0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5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5E46B-6488-4134-8330-547097EC73D7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9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C63A9-F3B7-48B5-9495-A095F252246B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1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21ECE-155C-4B76-90A9-790C12C847C5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7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A173-3809-41CD-AC6C-A693D64A3BC7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5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0A173-3809-41CD-AC6C-A693D64A3BC7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6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680793-4A9A-4667-98F2-D8FADC8EFAC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0823A-E7BA-480B-AA84-9B3316C530A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A2CE7-F31E-4871-B2BB-2CDF6C5A8E9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0563744-29F0-489B-AB9B-70B6BACFF2E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CCFCBE-6D02-4716-84C5-2378B03D33D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8AEB4-E995-473E-991E-7EA207E8F2D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0F6C-D7DB-4DA0-8C14-2FB5607506D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255FC-CCF4-4908-806B-1586E2BA647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39625-F6BB-4C2E-95CF-F88D12858DD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C2D56-AB77-4179-A5C6-C29B9BE5559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AE01F-F4CC-4B0B-90E3-3486F7C07A0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0459A-9AEA-44DC-89F3-34B90608846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06895-E953-48B8-9B86-1AB80DB9599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0E7C21-B98E-45E8-B44D-54F6C6FE7B9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287524" y="1420321"/>
            <a:ext cx="7924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8800" spc="-300" dirty="0" smtClean="0">
                <a:solidFill>
                  <a:schemeClr val="tx2"/>
                </a:solidFill>
                <a:latin typeface="DoSIS" pitchFamily="2" charset="0"/>
                <a:ea typeface="Dotum" pitchFamily="34" charset="-127"/>
              </a:rPr>
              <a:t>ESTRUCTURAS</a:t>
            </a:r>
          </a:p>
          <a:p>
            <a:pPr>
              <a:spcBef>
                <a:spcPts val="0"/>
              </a:spcBef>
            </a:pPr>
            <a:r>
              <a:rPr lang="en-US" sz="8800" spc="-300" dirty="0" smtClean="0">
                <a:latin typeface="DoSIS" pitchFamily="2" charset="0"/>
                <a:ea typeface="Dotum" pitchFamily="34" charset="-127"/>
              </a:rPr>
              <a:t>CONDICIONALES</a:t>
            </a:r>
            <a:endParaRPr lang="en-US" sz="8800" spc="-300" dirty="0">
              <a:latin typeface="DoSIS" pitchFamily="2" charset="0"/>
              <a:ea typeface="Dotum" pitchFamily="34" charset="-127"/>
            </a:endParaRP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>
                <a:solidFill>
                  <a:srgbClr val="F2FDF7"/>
                </a:solidFill>
              </a:rPr>
              <a:t>01</a:t>
            </a:r>
            <a:endParaRPr lang="en-US" dirty="0"/>
          </a:p>
        </p:txBody>
      </p:sp>
      <p:sp>
        <p:nvSpPr>
          <p:cNvPr id="2" name="1 CuadroTexto"/>
          <p:cNvSpPr txBox="1"/>
          <p:nvPr/>
        </p:nvSpPr>
        <p:spPr>
          <a:xfrm>
            <a:off x="1547664" y="512676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Capítulo 2</a:t>
            </a:r>
            <a:r>
              <a:rPr lang="es-PE" spc="300" dirty="0">
                <a:solidFill>
                  <a:srgbClr val="F2FDF7"/>
                </a:solidFill>
                <a:latin typeface="DoSIS" pitchFamily="2" charset="0"/>
              </a:rPr>
              <a:t> </a:t>
            </a:r>
            <a:r>
              <a:rPr lang="es-PE" spc="300" dirty="0" smtClean="0">
                <a:solidFill>
                  <a:srgbClr val="F2FDF7"/>
                </a:solidFill>
                <a:latin typeface="DoSIS" pitchFamily="2" charset="0"/>
              </a:rPr>
              <a:t>:   </a:t>
            </a:r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CONOCIMIENTOS BÁSICOS</a:t>
            </a:r>
            <a:endParaRPr lang="es-PE" spc="300" dirty="0" smtClean="0">
              <a:solidFill>
                <a:srgbClr val="F2FDF7"/>
              </a:solidFill>
              <a:latin typeface="DoSIS" pitchFamily="2" charset="0"/>
            </a:endParaRPr>
          </a:p>
          <a:p>
            <a:endParaRPr lang="es-PE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684499" y="274869"/>
            <a:ext cx="675127" cy="78694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5184068" y="486916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Flow</a:t>
            </a:r>
            <a:r>
              <a:rPr lang="es-PE" dirty="0">
                <a:latin typeface="DoSIS" pitchFamily="2" charset="0"/>
              </a:rPr>
              <a:t> of </a:t>
            </a:r>
            <a:r>
              <a:rPr lang="es-PE" dirty="0" err="1">
                <a:latin typeface="DoSIS" pitchFamily="2" charset="0"/>
              </a:rPr>
              <a:t>execution</a:t>
            </a:r>
            <a:endParaRPr lang="es-PE" dirty="0">
              <a:latin typeface="DoSIS" pitchFamily="2" charset="0"/>
            </a:endParaRPr>
          </a:p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If-Then-Else</a:t>
            </a:r>
            <a:r>
              <a:rPr lang="es-PE" dirty="0">
                <a:latin typeface="DoSIS" pitchFamily="2" charset="0"/>
              </a:rPr>
              <a:t> </a:t>
            </a:r>
            <a:r>
              <a:rPr lang="es-PE" dirty="0" err="1">
                <a:latin typeface="DoSIS" pitchFamily="2" charset="0"/>
              </a:rPr>
              <a:t>statements</a:t>
            </a:r>
            <a:endParaRPr lang="es-PE" dirty="0">
              <a:latin typeface="DoSIS" pitchFamily="2" charset="0"/>
            </a:endParaRPr>
          </a:p>
          <a:p>
            <a:r>
              <a:rPr lang="es-PE" dirty="0">
                <a:latin typeface="DoSIS" pitchFamily="2" charset="0"/>
              </a:rPr>
              <a:t>• </a:t>
            </a:r>
            <a:r>
              <a:rPr lang="es-PE" dirty="0" err="1">
                <a:latin typeface="DoSIS" pitchFamily="2" charset="0"/>
              </a:rPr>
              <a:t>Elsif</a:t>
            </a:r>
            <a:r>
              <a:rPr lang="es-PE" dirty="0">
                <a:latin typeface="DoSIS" pitchFamily="2" charset="0"/>
              </a:rPr>
              <a:t> </a:t>
            </a:r>
            <a:r>
              <a:rPr lang="es-PE" dirty="0" err="1">
                <a:latin typeface="DoSIS" pitchFamily="2" charset="0"/>
              </a:rPr>
              <a:t>statements</a:t>
            </a:r>
            <a:endParaRPr lang="es-PE" dirty="0">
              <a:latin typeface="DoSIS" pitchFamily="2" charset="0"/>
            </a:endParaRPr>
          </a:p>
          <a:p>
            <a:r>
              <a:rPr lang="es-PE" dirty="0">
                <a:latin typeface="DoSIS" pitchFamily="2" charset="0"/>
              </a:rPr>
              <a:t>• Case </a:t>
            </a:r>
            <a:r>
              <a:rPr lang="es-PE" dirty="0" err="1" smtClean="0">
                <a:latin typeface="DoSIS" pitchFamily="2" charset="0"/>
              </a:rPr>
              <a:t>statements</a:t>
            </a:r>
            <a:endParaRPr lang="es-PE" dirty="0">
              <a:latin typeface="DoSIS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4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8" name="Picture 5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1439652" y="1536611"/>
            <a:ext cx="6444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err="1" smtClean="0">
                <a:latin typeface="DoSIS" pitchFamily="2" charset="0"/>
              </a:rPr>
              <a:t>Es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una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condición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definida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por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operadores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relacionales</a:t>
            </a:r>
            <a:r>
              <a:rPr lang="en-US" sz="2800" dirty="0" smtClean="0">
                <a:latin typeface="DoSIS" pitchFamily="2" charset="0"/>
              </a:rPr>
              <a:t> y </a:t>
            </a:r>
            <a:r>
              <a:rPr lang="en-US" sz="2800" dirty="0" err="1" smtClean="0">
                <a:latin typeface="DoSIS" pitchFamily="2" charset="0"/>
              </a:rPr>
              <a:t>operadores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booleanos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que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evalúan</a:t>
            </a:r>
            <a:r>
              <a:rPr lang="en-US" sz="2800" dirty="0" smtClean="0">
                <a:latin typeface="DoSIS" pitchFamily="2" charset="0"/>
              </a:rPr>
              <a:t> </a:t>
            </a:r>
            <a:r>
              <a:rPr lang="en-US" sz="2800" dirty="0" err="1" smtClean="0">
                <a:latin typeface="DoSIS" pitchFamily="2" charset="0"/>
              </a:rPr>
              <a:t>que</a:t>
            </a:r>
            <a:r>
              <a:rPr lang="en-US" sz="2800" dirty="0" smtClean="0">
                <a:latin typeface="DoSIS" pitchFamily="2" charset="0"/>
              </a:rPr>
              <a:t> sea TRUE o FALSE.</a:t>
            </a:r>
            <a:endParaRPr lang="en-US" dirty="0">
              <a:latin typeface="DoSIS" pitchFamily="2" charset="0"/>
            </a:endParaRPr>
          </a:p>
        </p:txBody>
      </p: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67056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2FDF7"/>
                </a:solidFill>
              </a:rPr>
              <a:t>02</a:t>
            </a:r>
            <a:endParaRPr lang="en-US"/>
          </a:p>
        </p:txBody>
      </p:sp>
      <p:pic>
        <p:nvPicPr>
          <p:cNvPr id="13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995793" y="274869"/>
            <a:ext cx="675127" cy="78694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3779912" y="5144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CONDICION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0302" name="Picture 6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4" y="3037744"/>
            <a:ext cx="6152672" cy="322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3" name="Picture 59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5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6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9342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2FDF7"/>
                </a:solidFill>
              </a:rPr>
              <a:t>03</a:t>
            </a:r>
            <a:endParaRPr lang="en-US"/>
          </a:p>
        </p:txBody>
      </p:sp>
      <p:pic>
        <p:nvPicPr>
          <p:cNvPr id="14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393553" y="305609"/>
            <a:ext cx="675127" cy="786947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3311860" y="51441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OPERADORES CONDICIONALES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439652" y="4833156"/>
            <a:ext cx="6444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1" dirty="0" smtClean="0">
                <a:latin typeface="DoSIS" pitchFamily="2" charset="0"/>
              </a:rPr>
              <a:t>!  </a:t>
            </a:r>
            <a:r>
              <a:rPr lang="en-US" dirty="0" smtClean="0">
                <a:latin typeface="DoSIS" pitchFamily="2" charset="0"/>
              </a:rPr>
              <a:t>              Op. </a:t>
            </a:r>
            <a:r>
              <a:rPr lang="en-US" dirty="0" err="1" smtClean="0">
                <a:latin typeface="DoSIS" pitchFamily="2" charset="0"/>
              </a:rPr>
              <a:t>bool</a:t>
            </a:r>
            <a:r>
              <a:rPr lang="en-US" dirty="0" smtClean="0">
                <a:latin typeface="DoSIS" pitchFamily="2" charset="0"/>
              </a:rPr>
              <a:t> </a:t>
            </a:r>
            <a:r>
              <a:rPr lang="en-US" dirty="0" err="1" smtClean="0">
                <a:latin typeface="DoSIS" pitchFamily="2" charset="0"/>
              </a:rPr>
              <a:t>negación</a:t>
            </a:r>
            <a:r>
              <a:rPr lang="en-US" dirty="0" smtClean="0">
                <a:latin typeface="DoSIS" pitchFamily="2" charset="0"/>
              </a:rPr>
              <a:t>          !True ==False         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DoSIS" pitchFamily="2" charset="0"/>
              </a:rPr>
              <a:t> NO CONFUNDIR CON </a:t>
            </a:r>
          </a:p>
          <a:p>
            <a:pPr algn="just">
              <a:spcBef>
                <a:spcPct val="50000"/>
              </a:spcBef>
            </a:pPr>
            <a:r>
              <a:rPr lang="en-US" b="1" dirty="0" smtClean="0">
                <a:latin typeface="DoSIS" pitchFamily="2" charset="0"/>
              </a:rPr>
              <a:t>!=  </a:t>
            </a:r>
            <a:r>
              <a:rPr lang="en-US" dirty="0" smtClean="0">
                <a:latin typeface="DoSIS" pitchFamily="2" charset="0"/>
              </a:rPr>
              <a:t>           </a:t>
            </a:r>
            <a:r>
              <a:rPr lang="en-US" dirty="0" err="1" smtClean="0">
                <a:latin typeface="DoSIS" pitchFamily="2" charset="0"/>
              </a:rPr>
              <a:t>Op.relacional</a:t>
            </a:r>
            <a:r>
              <a:rPr lang="en-US" dirty="0" smtClean="0">
                <a:latin typeface="DoSIS" pitchFamily="2" charset="0"/>
              </a:rPr>
              <a:t>  No </a:t>
            </a:r>
            <a:r>
              <a:rPr lang="en-US" dirty="0" err="1" smtClean="0">
                <a:latin typeface="DoSIS" pitchFamily="2" charset="0"/>
              </a:rPr>
              <a:t>es</a:t>
            </a:r>
            <a:r>
              <a:rPr lang="en-US" dirty="0" smtClean="0">
                <a:latin typeface="DoSIS" pitchFamily="2" charset="0"/>
              </a:rPr>
              <a:t> </a:t>
            </a:r>
            <a:r>
              <a:rPr lang="en-US" dirty="0" err="1" smtClean="0">
                <a:latin typeface="DoSIS" pitchFamily="2" charset="0"/>
              </a:rPr>
              <a:t>igual</a:t>
            </a:r>
            <a:r>
              <a:rPr lang="en-US" dirty="0" smtClean="0">
                <a:latin typeface="DoSIS" pitchFamily="2" charset="0"/>
              </a:rPr>
              <a:t> a…                </a:t>
            </a:r>
            <a:endParaRPr lang="en-US" dirty="0">
              <a:latin typeface="DoSIS" pitchFamily="2" charset="0"/>
            </a:endParaRPr>
          </a:p>
        </p:txBody>
      </p:sp>
      <p:pic>
        <p:nvPicPr>
          <p:cNvPr id="11338" name="Picture 7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392349"/>
            <a:ext cx="41814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7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8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9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0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1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6997588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rgbClr val="F2FDF7"/>
                </a:solidFill>
              </a:rPr>
              <a:t>04</a:t>
            </a:r>
            <a:endParaRPr lang="en-US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a:endParaRPr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287781" y="274869"/>
            <a:ext cx="675127" cy="786947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3095836" y="224644"/>
            <a:ext cx="36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spc="300" dirty="0" smtClean="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rgbClr val="F2FDF7"/>
                </a:solidFill>
                <a:latin typeface="DoSIS" pitchFamily="2" charset="0"/>
              </a:rPr>
              <a:t>SENTENCIA </a:t>
            </a:r>
          </a:p>
          <a:p>
            <a:pPr algn="ctr"/>
            <a:r>
              <a:rPr lang="es-PE" sz="2800" b="1" spc="300" dirty="0" smtClean="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rgbClr val="F2FDF7"/>
                </a:solidFill>
                <a:latin typeface="DoSIS" pitchFamily="2" charset="0"/>
              </a:rPr>
              <a:t>IF-THEN-ELSE</a:t>
            </a:r>
            <a:endParaRPr lang="es-PE" sz="2800" b="1" spc="300" dirty="0"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12356" name="Picture 6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3777941" cy="214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57" name="Picture 6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58" y="3441686"/>
            <a:ext cx="3032930" cy="25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3" name="Picture 3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4" name="Picture 3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5" name="Picture 3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6" name="Picture 3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0" name="Text Box 60"/>
          <p:cNvSpPr txBox="1">
            <a:spLocks noChangeArrowheads="1"/>
          </p:cNvSpPr>
          <p:nvPr/>
        </p:nvSpPr>
        <p:spPr bwMode="auto">
          <a:xfrm>
            <a:off x="7069596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F2FDF7"/>
                </a:solidFill>
              </a:rPr>
              <a:t>05</a:t>
            </a:r>
            <a:endParaRPr lang="en-US" dirty="0"/>
          </a:p>
        </p:txBody>
      </p:sp>
      <p:pic>
        <p:nvPicPr>
          <p:cNvPr id="21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1359789" y="274869"/>
            <a:ext cx="675127" cy="786947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3203848" y="485259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spc="300" dirty="0" smtClean="0">
                <a:solidFill>
                  <a:srgbClr val="F2FDF7"/>
                </a:solidFill>
                <a:latin typeface="DoSIS" pitchFamily="2" charset="0"/>
              </a:rPr>
              <a:t>SENTENCIA ELSIF</a:t>
            </a:r>
            <a:endParaRPr lang="es-PE" sz="2800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32815" name="Picture 4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62" y="1314324"/>
            <a:ext cx="5188517" cy="258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16" name="Picture 4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2" y="3969060"/>
            <a:ext cx="2122450" cy="23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666666"/>
                </a:solidFill>
              </a:rPr>
              <a:t>Template</a:t>
            </a:r>
            <a:endParaRPr lang="en-US">
              <a:solidFill>
                <a:srgbClr val="4C4C4C"/>
              </a:solidFill>
            </a:endParaRPr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>
              <a:solidFill>
                <a:srgbClr val="4C4C4C"/>
              </a:solidFill>
            </a:endParaRPr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F2FDF7"/>
                </a:solidFill>
              </a:rPr>
              <a:t>06</a:t>
            </a:r>
            <a:endParaRPr lang="en-US" dirty="0">
              <a:solidFill>
                <a:srgbClr val="4C4C4C"/>
              </a:solidFill>
            </a:endParaRPr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684499" y="274869"/>
            <a:ext cx="675127" cy="786947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3183175" y="514417"/>
            <a:ext cx="297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SENTENCIAS UNLESS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596" y="1689408"/>
            <a:ext cx="4996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66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unless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s-E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es-ES" sz="3200" dirty="0" err="1" smtClean="0">
                <a:solidFill>
                  <a:srgbClr val="7030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condition</a:t>
            </a:r>
            <a:r>
              <a:rPr lang="es-E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  <a:p>
            <a:r>
              <a:rPr lang="es-ES" sz="3200" dirty="0" smtClean="0">
                <a:solidFill>
                  <a:srgbClr val="FF66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 </a:t>
            </a:r>
            <a:r>
              <a:rPr lang="es-E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#section1</a:t>
            </a:r>
          </a:p>
          <a:p>
            <a:r>
              <a:rPr lang="es-ES" sz="3200" dirty="0" smtClean="0">
                <a:solidFill>
                  <a:srgbClr val="FF66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else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s-ES" sz="3200" dirty="0" smtClean="0">
                <a:solidFill>
                  <a:srgbClr val="FF66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</a:t>
            </a:r>
            <a:r>
              <a:rPr lang="es-E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#section2</a:t>
            </a:r>
          </a:p>
          <a:p>
            <a:r>
              <a:rPr lang="es-ES" sz="3200" dirty="0" smtClean="0">
                <a:solidFill>
                  <a:srgbClr val="FF66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5</a:t>
            </a:r>
            <a:r>
              <a:rPr lang="es-ES" sz="3200" dirty="0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es-ES" sz="3200" dirty="0" err="1" smtClean="0">
                <a:solidFill>
                  <a:schemeClr val="accent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end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s-ES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1980" y="1855669"/>
            <a:ext cx="3256012" cy="3046988"/>
          </a:xfrm>
          <a:prstGeom prst="rect">
            <a:avLst/>
          </a:prstGeom>
          <a:solidFill>
            <a:srgbClr val="FFFFFF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x=1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unless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(x&gt;2)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  puts "x is less than 2"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else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 puts "x is greater than 2"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end</a:t>
            </a:r>
            <a:endParaRPr lang="es-E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5744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6629400" y="166688"/>
            <a:ext cx="106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rgbClr val="F2FDF7"/>
                </a:solidFill>
              </a:rPr>
              <a:t>06</a:t>
            </a:r>
            <a:endParaRPr lang="en-US" dirty="0"/>
          </a:p>
        </p:txBody>
      </p:sp>
      <p:pic>
        <p:nvPicPr>
          <p:cNvPr id="16" name="Picture 3"/>
          <p:cNvPicPr/>
          <p:nvPr/>
        </p:nvPicPr>
        <p:blipFill>
          <a:blip r:embed="rId8"/>
          <a:stretch>
            <a:fillRect/>
          </a:stretch>
        </p:blipFill>
        <p:spPr>
          <a:xfrm rot="568800">
            <a:off x="684499" y="274869"/>
            <a:ext cx="675127" cy="786947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3183175" y="514417"/>
            <a:ext cx="297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spc="300" dirty="0" smtClean="0">
                <a:solidFill>
                  <a:srgbClr val="F2FDF7"/>
                </a:solidFill>
                <a:latin typeface="DoSIS" pitchFamily="2" charset="0"/>
              </a:rPr>
              <a:t>SENTENCIAS CASE</a:t>
            </a:r>
            <a:endParaRPr lang="es-PE" b="1" spc="300" dirty="0">
              <a:solidFill>
                <a:srgbClr val="F2FDF7"/>
              </a:solidFill>
              <a:latin typeface="DoSIS" pitchFamily="2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77988"/>
            <a:ext cx="3456384" cy="37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6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564904"/>
            <a:ext cx="8229600" cy="1143000"/>
          </a:xfrm>
        </p:spPr>
        <p:txBody>
          <a:bodyPr/>
          <a:lstStyle/>
          <a:p>
            <a:r>
              <a:rPr lang="es-PE" dirty="0" smtClean="0"/>
              <a:t>Gracias ! </a:t>
            </a:r>
            <a:br>
              <a:rPr lang="es-PE" dirty="0" smtClean="0"/>
            </a:br>
            <a:r>
              <a:rPr lang="es-PE" dirty="0" smtClean="0"/>
              <a:t>XD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34100" y="5763145"/>
            <a:ext cx="4038600" cy="101422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>
                <a:latin typeface="DoSIS" pitchFamily="2" charset="0"/>
              </a:rPr>
              <a:t>@</a:t>
            </a:r>
            <a:r>
              <a:rPr lang="es-PE" dirty="0" err="1" smtClean="0">
                <a:latin typeface="DoSIS" pitchFamily="2" charset="0"/>
              </a:rPr>
              <a:t>elioycor</a:t>
            </a:r>
            <a:endParaRPr lang="es-PE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134</Words>
  <Application>Microsoft Office PowerPoint</Application>
  <PresentationFormat>Presentación en pantalla (4:3)</PresentationFormat>
  <Paragraphs>51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Dotum</vt:lpstr>
      <vt:lpstr>AngsanaUPC</vt:lpstr>
      <vt:lpstr>Arabic Typesetting</vt:lpstr>
      <vt:lpstr>Arial</vt:lpstr>
      <vt:lpstr>DoSIS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!  XD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Coloured slides template background</dc:title>
  <dc:creator>Presentation Magazine</dc:creator>
  <cp:lastModifiedBy>Elicia Cordova Lazaro</cp:lastModifiedBy>
  <cp:revision>145</cp:revision>
  <dcterms:modified xsi:type="dcterms:W3CDTF">2013-09-12T21:08:30Z</dcterms:modified>
</cp:coreProperties>
</file>