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5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5D7E9D"/>
    <a:srgbClr val="191919"/>
    <a:srgbClr val="FFFDDD"/>
    <a:srgbClr val="CEC339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8" autoAdjust="0"/>
    <p:restoredTop sz="92980" autoAdjust="0"/>
  </p:normalViewPr>
  <p:slideViewPr>
    <p:cSldViewPr snapToObjects="1">
      <p:cViewPr varScale="1">
        <p:scale>
          <a:sx n="69" d="100"/>
          <a:sy n="69" d="100"/>
        </p:scale>
        <p:origin x="1614" y="72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4FD56D-8066-42F1-904D-6E7B3026E68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38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12F02-E7BF-4476-8E8C-9AA499698CC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9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0A173-3809-41CD-AC6C-A693D64A3BC7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5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35F7-C3B1-41E4-8DB1-6671811654E0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35F7-C3B1-41E4-8DB1-6671811654E0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4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5E46B-6488-4134-8330-547097EC73D7}" type="slidenum">
              <a:rPr lang="en-US"/>
              <a:pPr/>
              <a:t>4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C63A9-F3B7-48B5-9495-A095F252246B}" type="slidenum">
              <a:rPr lang="en-US"/>
              <a:pPr/>
              <a:t>5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1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21ECE-155C-4B76-90A9-790C12C847C5}" type="slidenum">
              <a:rPr lang="en-US"/>
              <a:pPr/>
              <a:t>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2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0A173-3809-41CD-AC6C-A693D64A3BC7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5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680793-4A9A-4667-98F2-D8FADC8EFAC4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3090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0823A-E7BA-480B-AA84-9B3316C530A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A2CE7-F31E-4871-B2BB-2CDF6C5A8E9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8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0563744-29F0-489B-AB9B-70B6BACFF2E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CCFCBE-6D02-4716-84C5-2378B03D33D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8AEB4-E995-473E-991E-7EA207E8F2D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E0F6C-D7DB-4DA0-8C14-2FB5607506D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1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255FC-CCF4-4908-806B-1586E2BA647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39625-F6BB-4C2E-95CF-F88D12858DD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C2D56-AB77-4179-A5C6-C29B9BE5559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AE01F-F4CC-4B0B-90E3-3486F7C07A0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0459A-9AEA-44DC-89F3-34B90608846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06895-E953-48B8-9B86-1AB80DB9599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0E7C21-B98E-45E8-B44D-54F6C6FE7B9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1">
                <a:solidFill>
                  <a:srgbClr val="FF0080"/>
                </a:solidFill>
              </a:rPr>
              <a:t>WINTER</a:t>
            </a:r>
            <a:endParaRPr lang="en-US" sz="9600">
              <a:solidFill>
                <a:srgbClr val="FF0080"/>
              </a:solidFill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Template</a:t>
            </a:r>
            <a:endParaRPr lang="en-US"/>
          </a:p>
        </p:txBody>
      </p:sp>
      <p:pic>
        <p:nvPicPr>
          <p:cNvPr id="2146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287524" y="1420321"/>
            <a:ext cx="79248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8800" spc="-300" dirty="0" smtClean="0">
                <a:solidFill>
                  <a:schemeClr val="tx2"/>
                </a:solidFill>
                <a:latin typeface="DoSIS" pitchFamily="2" charset="0"/>
                <a:ea typeface="Dotum" pitchFamily="34" charset="-127"/>
              </a:rPr>
              <a:t>ESTRUCTURAS</a:t>
            </a:r>
          </a:p>
          <a:p>
            <a:pPr>
              <a:spcBef>
                <a:spcPts val="0"/>
              </a:spcBef>
            </a:pPr>
            <a:r>
              <a:rPr lang="en-US" sz="8800" spc="-300" dirty="0" smtClean="0">
                <a:latin typeface="DoSIS" pitchFamily="2" charset="0"/>
                <a:ea typeface="Dotum" pitchFamily="34" charset="-127"/>
              </a:rPr>
              <a:t>REPETITIVAS</a:t>
            </a:r>
            <a:endParaRPr lang="en-US" sz="8800" spc="-300" dirty="0">
              <a:latin typeface="DoSIS" pitchFamily="2" charset="0"/>
              <a:ea typeface="Dotum" pitchFamily="34" charset="-127"/>
            </a:endParaRPr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156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>
                <a:solidFill>
                  <a:srgbClr val="F2FDF7"/>
                </a:solidFill>
              </a:rPr>
              <a:t>01</a:t>
            </a:r>
            <a:endParaRPr lang="en-US" dirty="0"/>
          </a:p>
        </p:txBody>
      </p:sp>
      <p:sp>
        <p:nvSpPr>
          <p:cNvPr id="2" name="1 CuadroTexto"/>
          <p:cNvSpPr txBox="1"/>
          <p:nvPr/>
        </p:nvSpPr>
        <p:spPr>
          <a:xfrm>
            <a:off x="1547664" y="512676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Capítulo 2</a:t>
            </a:r>
            <a:r>
              <a:rPr lang="es-PE" spc="300" dirty="0">
                <a:solidFill>
                  <a:srgbClr val="F2FDF7"/>
                </a:solidFill>
                <a:latin typeface="DoSIS" pitchFamily="2" charset="0"/>
              </a:rPr>
              <a:t> </a:t>
            </a:r>
            <a:r>
              <a:rPr lang="es-PE" spc="300" dirty="0" smtClean="0">
                <a:solidFill>
                  <a:srgbClr val="F2FDF7"/>
                </a:solidFill>
                <a:latin typeface="DoSIS" pitchFamily="2" charset="0"/>
              </a:rPr>
              <a:t>:   </a:t>
            </a:r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CONOCIMIENTOS BÁSICOS</a:t>
            </a:r>
            <a:endParaRPr lang="es-PE" spc="300" dirty="0" smtClean="0">
              <a:solidFill>
                <a:srgbClr val="F2FDF7"/>
              </a:solidFill>
              <a:latin typeface="DoSIS" pitchFamily="2" charset="0"/>
            </a:endParaRPr>
          </a:p>
          <a:p>
            <a:endParaRPr lang="es-PE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pic>
        <p:nvPicPr>
          <p:cNvPr id="16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684499" y="274869"/>
            <a:ext cx="675127" cy="786947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5184068" y="486916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DoSIS" pitchFamily="2" charset="0"/>
              </a:rPr>
              <a:t>• </a:t>
            </a:r>
            <a:r>
              <a:rPr lang="es-PE" dirty="0" err="1">
                <a:latin typeface="DoSIS" pitchFamily="2" charset="0"/>
              </a:rPr>
              <a:t>While</a:t>
            </a:r>
            <a:r>
              <a:rPr lang="es-PE" dirty="0">
                <a:latin typeface="DoSIS" pitchFamily="2" charset="0"/>
              </a:rPr>
              <a:t> </a:t>
            </a:r>
            <a:r>
              <a:rPr lang="es-PE" dirty="0" err="1">
                <a:latin typeface="DoSIS" pitchFamily="2" charset="0"/>
              </a:rPr>
              <a:t>loops</a:t>
            </a:r>
            <a:endParaRPr lang="es-PE" dirty="0">
              <a:latin typeface="DoSIS" pitchFamily="2" charset="0"/>
            </a:endParaRPr>
          </a:p>
          <a:p>
            <a:r>
              <a:rPr lang="es-PE" dirty="0">
                <a:latin typeface="DoSIS" pitchFamily="2" charset="0"/>
              </a:rPr>
              <a:t>• </a:t>
            </a:r>
            <a:r>
              <a:rPr lang="es-PE" dirty="0" err="1">
                <a:latin typeface="DoSIS" pitchFamily="2" charset="0"/>
              </a:rPr>
              <a:t>Until</a:t>
            </a:r>
            <a:r>
              <a:rPr lang="es-PE" dirty="0">
                <a:latin typeface="DoSIS" pitchFamily="2" charset="0"/>
              </a:rPr>
              <a:t> </a:t>
            </a:r>
            <a:r>
              <a:rPr lang="es-PE" dirty="0" err="1">
                <a:latin typeface="DoSIS" pitchFamily="2" charset="0"/>
              </a:rPr>
              <a:t>loops</a:t>
            </a:r>
            <a:endParaRPr lang="es-PE" dirty="0">
              <a:latin typeface="DoSIS" pitchFamily="2" charset="0"/>
            </a:endParaRPr>
          </a:p>
          <a:p>
            <a:r>
              <a:rPr lang="en-US" dirty="0">
                <a:latin typeface="DoSIS" pitchFamily="2" charset="0"/>
              </a:rPr>
              <a:t>• For loops and nested loops</a:t>
            </a:r>
          </a:p>
          <a:p>
            <a:r>
              <a:rPr lang="es-PE" dirty="0">
                <a:latin typeface="DoSIS" pitchFamily="2" charset="0"/>
              </a:rPr>
              <a:t>• </a:t>
            </a:r>
            <a:r>
              <a:rPr lang="es-PE" dirty="0" err="1">
                <a:latin typeface="DoSIS" pitchFamily="2" charset="0"/>
              </a:rPr>
              <a:t>Infinite</a:t>
            </a:r>
            <a:r>
              <a:rPr lang="es-PE" dirty="0">
                <a:latin typeface="DoSIS" pitchFamily="2" charset="0"/>
              </a:rPr>
              <a:t> </a:t>
            </a:r>
            <a:r>
              <a:rPr lang="es-PE" dirty="0" err="1">
                <a:latin typeface="DoSIS" pitchFamily="2" charset="0"/>
              </a:rPr>
              <a:t>loops</a:t>
            </a:r>
            <a:endParaRPr lang="es-PE" dirty="0">
              <a:latin typeface="DoSIS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4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5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6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7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8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0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>
                <a:solidFill>
                  <a:srgbClr val="F2FDF7"/>
                </a:solidFill>
              </a:rPr>
              <a:t>02</a:t>
            </a:r>
            <a:endParaRPr lang="en-US"/>
          </a:p>
        </p:txBody>
      </p:sp>
      <p:pic>
        <p:nvPicPr>
          <p:cNvPr id="13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995793" y="274869"/>
            <a:ext cx="675127" cy="78694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3779912" y="51441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WHILE LOOPS</a:t>
            </a:r>
            <a:endParaRPr lang="es-PE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pic>
        <p:nvPicPr>
          <p:cNvPr id="10303" name="Picture 6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56" y="1419372"/>
            <a:ext cx="2709705" cy="251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4" name="Picture 6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20" y="1556792"/>
            <a:ext cx="3122280" cy="438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4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5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6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7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8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0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>
                <a:solidFill>
                  <a:srgbClr val="F2FDF7"/>
                </a:solidFill>
              </a:rPr>
              <a:t>02</a:t>
            </a:r>
            <a:endParaRPr lang="en-US"/>
          </a:p>
        </p:txBody>
      </p:sp>
      <p:pic>
        <p:nvPicPr>
          <p:cNvPr id="13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995793" y="274869"/>
            <a:ext cx="675127" cy="78694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3779912" y="51441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pic>
        <p:nvPicPr>
          <p:cNvPr id="10304" name="Picture 6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20" y="1556792"/>
            <a:ext cx="3122280" cy="438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3932312" y="66681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WHILE LOOPS</a:t>
            </a:r>
            <a:endParaRPr lang="es-PE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348846" y="1538786"/>
            <a:ext cx="4272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1. </a:t>
            </a:r>
            <a:r>
              <a:rPr lang="es-PE" sz="20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while</a:t>
            </a:r>
            <a:r>
              <a:rPr lang="es-PE" sz="20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(</a:t>
            </a:r>
            <a:r>
              <a:rPr lang="es-PE" sz="2000" b="1" dirty="0" err="1" smtClean="0">
                <a:solidFill>
                  <a:srgbClr val="7030A0"/>
                </a:solidFill>
                <a:latin typeface="Adobe Song Std L" pitchFamily="18" charset="-128"/>
                <a:ea typeface="Adobe Song Std L" pitchFamily="18" charset="-128"/>
              </a:rPr>
              <a:t>condition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)</a:t>
            </a:r>
          </a:p>
          <a:p>
            <a:r>
              <a:rPr lang="es-PE" sz="20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2.     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label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 redo;</a:t>
            </a:r>
          </a:p>
          <a:p>
            <a:r>
              <a:rPr lang="es-PE" sz="20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3.     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goto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label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next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     </a:t>
            </a:r>
            <a:r>
              <a:rPr lang="es-PE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/*</a:t>
            </a:r>
            <a:r>
              <a:rPr lang="es-PE" sz="2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next</a:t>
            </a:r>
            <a:r>
              <a:rPr lang="es-PE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*/</a:t>
            </a:r>
          </a:p>
          <a:p>
            <a:r>
              <a:rPr lang="es-PE" sz="20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4.     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goto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000" b="1" dirty="0" err="1">
                <a:latin typeface="Adobe Song Std L" pitchFamily="18" charset="-128"/>
                <a:ea typeface="Adobe Song Std L" pitchFamily="18" charset="-128"/>
              </a:rPr>
              <a:t>label</a:t>
            </a:r>
            <a:r>
              <a:rPr lang="es-PE" sz="2000" b="1" dirty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break  </a:t>
            </a:r>
            <a:r>
              <a:rPr lang="es-PE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/*break*/</a:t>
            </a:r>
            <a:endParaRPr lang="es-PE" sz="2000" b="1" dirty="0">
              <a:solidFill>
                <a:schemeClr val="bg2">
                  <a:lumMod val="60000"/>
                  <a:lumOff val="4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  <a:p>
            <a:r>
              <a:rPr lang="es-PE" sz="20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5.     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goto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000" b="1" dirty="0" err="1">
                <a:latin typeface="Adobe Song Std L" pitchFamily="18" charset="-128"/>
                <a:ea typeface="Adobe Song Std L" pitchFamily="18" charset="-128"/>
              </a:rPr>
              <a:t>label</a:t>
            </a:r>
            <a:r>
              <a:rPr lang="es-PE" sz="2000" b="1" dirty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redo     </a:t>
            </a:r>
            <a:r>
              <a:rPr lang="es-PE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/*redo*/</a:t>
            </a:r>
          </a:p>
          <a:p>
            <a:r>
              <a:rPr lang="es-PE" sz="20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6.     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label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next</a:t>
            </a:r>
            <a:endParaRPr lang="es-PE" sz="2000" b="1" dirty="0" smtClean="0">
              <a:latin typeface="Adobe Song Std L" pitchFamily="18" charset="-128"/>
              <a:ea typeface="Adobe Song Std L" pitchFamily="18" charset="-128"/>
            </a:endParaRPr>
          </a:p>
          <a:p>
            <a:r>
              <a:rPr lang="es-PE" sz="20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7. </a:t>
            </a:r>
            <a:r>
              <a:rPr lang="es-PE" sz="2000" b="1" dirty="0" err="1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e</a:t>
            </a:r>
            <a:r>
              <a:rPr lang="es-PE" sz="20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nd</a:t>
            </a:r>
            <a:endParaRPr lang="es-PE" sz="2000" b="1" dirty="0" smtClean="0">
              <a:solidFill>
                <a:schemeClr val="accent2">
                  <a:lumMod val="5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  <a:p>
            <a:r>
              <a:rPr lang="es-PE" sz="20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8.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label</a:t>
            </a:r>
            <a:r>
              <a:rPr lang="es-PE" sz="2000" b="1" dirty="0" smtClean="0">
                <a:latin typeface="Adobe Song Std L" pitchFamily="18" charset="-128"/>
                <a:ea typeface="Adobe Song Std L" pitchFamily="18" charset="-128"/>
              </a:rPr>
              <a:t> break</a:t>
            </a:r>
            <a:endParaRPr lang="es-PE" sz="2000" b="1" dirty="0" smtClean="0">
              <a:solidFill>
                <a:srgbClr val="FF0000"/>
              </a:solidFill>
              <a:latin typeface="Adobe Song Std L" pitchFamily="18" charset="-128"/>
              <a:ea typeface="Adobe Song Std L" pitchFamily="18" charset="-128"/>
            </a:endParaRPr>
          </a:p>
          <a:p>
            <a:r>
              <a:rPr lang="es-PE" sz="20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9. </a:t>
            </a:r>
            <a:r>
              <a:rPr lang="es-PE" sz="2000" b="1" dirty="0" err="1" smtClean="0">
                <a:latin typeface="Adobe Song Std L" pitchFamily="18" charset="-128"/>
                <a:ea typeface="Adobe Song Std L" pitchFamily="18" charset="-128"/>
              </a:rPr>
              <a:t>return</a:t>
            </a:r>
            <a:endParaRPr lang="es-PE" sz="2000" b="1" dirty="0">
              <a:latin typeface="Adobe Song Std L" pitchFamily="18" charset="-128"/>
              <a:ea typeface="Adobe Song Std L" pitchFamily="18" charset="-128"/>
            </a:endParaRPr>
          </a:p>
          <a:p>
            <a:endParaRPr lang="es-PE" sz="2000" b="1" dirty="0">
              <a:latin typeface="Adobe Song Std L" pitchFamily="18" charset="-128"/>
              <a:ea typeface="Adobe So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56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2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3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4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5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6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>
                <a:solidFill>
                  <a:srgbClr val="F2FDF7"/>
                </a:solidFill>
              </a:rPr>
              <a:t>03</a:t>
            </a:r>
            <a:endParaRPr lang="en-US"/>
          </a:p>
        </p:txBody>
      </p:sp>
      <p:pic>
        <p:nvPicPr>
          <p:cNvPr id="14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1393553" y="305609"/>
            <a:ext cx="675127" cy="786947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3671900" y="51441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UNTIL LOOPS</a:t>
            </a:r>
            <a:endParaRPr lang="es-PE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pic>
        <p:nvPicPr>
          <p:cNvPr id="11339" name="Picture 7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158" y="1472527"/>
            <a:ext cx="2916324" cy="251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40" name="Picture 76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84" y="1595648"/>
            <a:ext cx="3061969" cy="45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41" name="Picture 77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89140"/>
            <a:ext cx="2987853" cy="14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7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8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9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0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1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6997588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rgbClr val="F2FDF7"/>
                </a:solidFill>
              </a:rPr>
              <a:t>04</a:t>
            </a:r>
            <a:endParaRPr lang="en-US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</a:endParaRPr>
          </a:p>
        </p:txBody>
      </p:sp>
      <p:pic>
        <p:nvPicPr>
          <p:cNvPr id="16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1287781" y="274869"/>
            <a:ext cx="675127" cy="786947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2951820" y="421504"/>
            <a:ext cx="36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spc="300" dirty="0" smtClean="0">
                <a:ln w="317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rgbClr val="F2FDF7"/>
                </a:solidFill>
                <a:latin typeface="DoSIS" pitchFamily="2" charset="0"/>
              </a:rPr>
              <a:t>FOR LOOPS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901494" y="2204864"/>
            <a:ext cx="5148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1. </a:t>
            </a:r>
            <a:r>
              <a:rPr lang="es-PE" sz="28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for</a:t>
            </a:r>
            <a:r>
              <a:rPr lang="es-PE" sz="28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800" b="1" dirty="0" err="1" smtClean="0">
                <a:latin typeface="Adobe Song Std L" pitchFamily="18" charset="-128"/>
                <a:ea typeface="Adobe Song Std L" pitchFamily="18" charset="-128"/>
              </a:rPr>
              <a:t>elem</a:t>
            </a:r>
            <a:r>
              <a:rPr lang="es-PE" sz="2800" b="1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8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in </a:t>
            </a:r>
            <a:r>
              <a:rPr lang="es-PE" sz="2800" b="1" dirty="0" err="1" smtClean="0">
                <a:latin typeface="Adobe Song Std L" pitchFamily="18" charset="-128"/>
                <a:ea typeface="Adobe Song Std L" pitchFamily="18" charset="-128"/>
              </a:rPr>
              <a:t>colection</a:t>
            </a:r>
            <a:endParaRPr lang="es-PE" sz="2800" b="1" dirty="0">
              <a:latin typeface="Adobe Song Std L" pitchFamily="18" charset="-128"/>
              <a:ea typeface="Adobe Song Std L" pitchFamily="18" charset="-128"/>
            </a:endParaRPr>
          </a:p>
          <a:p>
            <a:r>
              <a:rPr lang="es-PE" sz="28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2. </a:t>
            </a:r>
            <a:r>
              <a:rPr lang="es-PE" sz="2800" b="1" dirty="0" smtClean="0">
                <a:latin typeface="Adobe Song Std L" pitchFamily="18" charset="-128"/>
                <a:ea typeface="Adobe Song Std L" pitchFamily="18" charset="-128"/>
              </a:rPr>
              <a:t>...</a:t>
            </a:r>
          </a:p>
          <a:p>
            <a:r>
              <a:rPr lang="es-PE" sz="2800" b="1" dirty="0" smtClean="0">
                <a:solidFill>
                  <a:srgbClr val="FF0000"/>
                </a:solidFill>
                <a:latin typeface="Adobe Song Std L" pitchFamily="18" charset="-128"/>
                <a:ea typeface="Adobe Song Std L" pitchFamily="18" charset="-128"/>
              </a:rPr>
              <a:t>3. </a:t>
            </a:r>
            <a:r>
              <a:rPr lang="es-PE" sz="28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end</a:t>
            </a:r>
            <a:endParaRPr lang="es-PE" sz="2800" b="1" dirty="0">
              <a:solidFill>
                <a:schemeClr val="accent2">
                  <a:lumMod val="5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02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3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4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5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6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0" name="Text Box 60"/>
          <p:cNvSpPr txBox="1">
            <a:spLocks noChangeArrowheads="1"/>
          </p:cNvSpPr>
          <p:nvPr/>
        </p:nvSpPr>
        <p:spPr bwMode="auto">
          <a:xfrm>
            <a:off x="7069596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rgbClr val="F2FDF7"/>
                </a:solidFill>
              </a:rPr>
              <a:t>05</a:t>
            </a:r>
            <a:endParaRPr lang="en-US" dirty="0"/>
          </a:p>
        </p:txBody>
      </p:sp>
      <p:pic>
        <p:nvPicPr>
          <p:cNvPr id="21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1359789" y="274869"/>
            <a:ext cx="675127" cy="786947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3203848" y="485259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spc="300" dirty="0" smtClean="0">
                <a:solidFill>
                  <a:srgbClr val="F2FDF7"/>
                </a:solidFill>
                <a:latin typeface="DoSIS" pitchFamily="2" charset="0"/>
              </a:rPr>
              <a:t>NESTED LOOPS</a:t>
            </a:r>
            <a:endParaRPr lang="es-PE" sz="2800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871700" y="2204864"/>
            <a:ext cx="61787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PE" sz="28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for</a:t>
            </a:r>
            <a:r>
              <a:rPr lang="es-PE" sz="28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800" b="1" dirty="0" smtClean="0">
                <a:solidFill>
                  <a:schemeClr val="bg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i</a:t>
            </a:r>
            <a:r>
              <a:rPr lang="es-PE" sz="28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 in </a:t>
            </a:r>
            <a:r>
              <a:rPr lang="es-PE" sz="2800" b="1" dirty="0" smtClean="0">
                <a:solidFill>
                  <a:schemeClr val="bg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(1..3)</a:t>
            </a:r>
            <a:endParaRPr lang="es-PE" sz="2800" b="1" dirty="0">
              <a:solidFill>
                <a:schemeClr val="bg1">
                  <a:lumMod val="5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PE" sz="2800" b="1" dirty="0" smtClean="0">
                <a:latin typeface="Adobe Song Std L" pitchFamily="18" charset="-128"/>
                <a:ea typeface="Adobe Song Std L" pitchFamily="18" charset="-128"/>
              </a:rPr>
              <a:t>  </a:t>
            </a:r>
            <a:r>
              <a:rPr lang="es-PE" sz="2800" b="1" dirty="0" err="1" smtClean="0">
                <a:latin typeface="Adobe Song Std L" pitchFamily="18" charset="-128"/>
                <a:ea typeface="Adobe Song Std L" pitchFamily="18" charset="-128"/>
              </a:rPr>
              <a:t>puts</a:t>
            </a:r>
            <a:r>
              <a:rPr lang="es-PE" sz="2800" b="1" dirty="0" smtClean="0">
                <a:latin typeface="Adobe Song Std L" pitchFamily="18" charset="-128"/>
                <a:ea typeface="Adobe Song Std L" pitchFamily="18" charset="-128"/>
              </a:rPr>
              <a:t> ”Bucle exterior: i=”+ </a:t>
            </a:r>
            <a:r>
              <a:rPr lang="es-PE" sz="2800" b="1" dirty="0" err="1" smtClean="0">
                <a:latin typeface="Adobe Song Std L" pitchFamily="18" charset="-128"/>
                <a:ea typeface="Adobe Song Std L" pitchFamily="18" charset="-128"/>
              </a:rPr>
              <a:t>i.to_s</a:t>
            </a:r>
            <a:endParaRPr lang="es-PE" sz="2800" b="1" dirty="0" smtClean="0">
              <a:latin typeface="Adobe Song Std L" pitchFamily="18" charset="-128"/>
              <a:ea typeface="Adobe Song Std L" pitchFamily="18" charset="-128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PE" sz="28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for</a:t>
            </a:r>
            <a:r>
              <a:rPr lang="es-PE" sz="28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800" b="1" dirty="0" smtClean="0">
                <a:solidFill>
                  <a:schemeClr val="bg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k</a:t>
            </a:r>
            <a:r>
              <a:rPr lang="es-PE" sz="28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800" b="1" dirty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in </a:t>
            </a:r>
            <a:r>
              <a:rPr lang="es-PE" sz="2800" b="1" dirty="0">
                <a:solidFill>
                  <a:schemeClr val="bg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(1</a:t>
            </a:r>
            <a:r>
              <a:rPr lang="es-PE" sz="2800" b="1" dirty="0" smtClean="0">
                <a:solidFill>
                  <a:schemeClr val="bg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..4)</a:t>
            </a:r>
            <a:endParaRPr lang="es-PE" sz="2800" b="1" dirty="0">
              <a:solidFill>
                <a:schemeClr val="bg1">
                  <a:lumMod val="5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PE" sz="2800" b="1" dirty="0" smtClean="0">
                <a:latin typeface="Adobe Song Std L" pitchFamily="18" charset="-128"/>
                <a:ea typeface="Adobe Song Std L" pitchFamily="18" charset="-128"/>
              </a:rPr>
              <a:t>  </a:t>
            </a:r>
            <a:r>
              <a:rPr lang="es-PE" sz="2800" b="1" dirty="0" err="1" smtClean="0">
                <a:latin typeface="Adobe Song Std L" pitchFamily="18" charset="-128"/>
                <a:ea typeface="Adobe Song Std L" pitchFamily="18" charset="-128"/>
              </a:rPr>
              <a:t>puts</a:t>
            </a:r>
            <a:r>
              <a:rPr lang="es-PE" sz="2800" b="1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s-PE" sz="2800" b="1" dirty="0">
                <a:latin typeface="Adobe Song Std L" pitchFamily="18" charset="-128"/>
                <a:ea typeface="Adobe Song Std L" pitchFamily="18" charset="-128"/>
              </a:rPr>
              <a:t>”</a:t>
            </a:r>
            <a:r>
              <a:rPr lang="es-PE" sz="2800" b="1" dirty="0" smtClean="0">
                <a:latin typeface="Adobe Song Std L" pitchFamily="18" charset="-128"/>
                <a:ea typeface="Adobe Song Std L" pitchFamily="18" charset="-128"/>
              </a:rPr>
              <a:t>Bucle interior: k=”+ </a:t>
            </a:r>
            <a:r>
              <a:rPr lang="es-PE" sz="2800" b="1" dirty="0" err="1" smtClean="0">
                <a:latin typeface="Adobe Song Std L" pitchFamily="18" charset="-128"/>
                <a:ea typeface="Adobe Song Std L" pitchFamily="18" charset="-128"/>
              </a:rPr>
              <a:t>k.to_s</a:t>
            </a:r>
            <a:endParaRPr lang="es-PE" sz="2800" b="1" dirty="0">
              <a:latin typeface="Adobe Song Std L" pitchFamily="18" charset="-128"/>
              <a:ea typeface="Adobe Song Std L" pitchFamily="18" charset="-128"/>
            </a:endParaRPr>
          </a:p>
          <a:p>
            <a:pPr marL="514350" indent="-514350">
              <a:buClr>
                <a:srgbClr val="FF0000"/>
              </a:buClr>
              <a:buAutoNum type="arabicPeriod"/>
            </a:pPr>
            <a:r>
              <a:rPr lang="es-PE" sz="28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end</a:t>
            </a:r>
            <a:endParaRPr lang="es-PE" sz="2800" b="1" dirty="0" smtClean="0">
              <a:solidFill>
                <a:schemeClr val="accent2">
                  <a:lumMod val="5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PE" sz="28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end</a:t>
            </a:r>
            <a:endParaRPr lang="es-PE" sz="2800" b="1" dirty="0">
              <a:solidFill>
                <a:schemeClr val="accent2">
                  <a:lumMod val="5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1">
                <a:solidFill>
                  <a:srgbClr val="FF0080"/>
                </a:solidFill>
              </a:rPr>
              <a:t>WINTER</a:t>
            </a:r>
            <a:endParaRPr lang="en-US" sz="9600">
              <a:solidFill>
                <a:srgbClr val="FF0080"/>
              </a:solidFill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Template</a:t>
            </a:r>
            <a:endParaRPr lang="en-US"/>
          </a:p>
        </p:txBody>
      </p:sp>
      <p:pic>
        <p:nvPicPr>
          <p:cNvPr id="2146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156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rgbClr val="F2FDF7"/>
                </a:solidFill>
              </a:rPr>
              <a:t>06</a:t>
            </a:r>
            <a:endParaRPr lang="en-US" dirty="0"/>
          </a:p>
        </p:txBody>
      </p:sp>
      <p:pic>
        <p:nvPicPr>
          <p:cNvPr id="16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684499" y="274869"/>
            <a:ext cx="675127" cy="786947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3183175" y="514417"/>
            <a:ext cx="297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INFINITE LOOPS</a:t>
            </a:r>
            <a:endParaRPr lang="es-PE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1330245" y="2234564"/>
            <a:ext cx="6178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PE" sz="2800" b="1" dirty="0" smtClean="0">
                <a:solidFill>
                  <a:schemeClr val="bg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i=5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PE" sz="28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while</a:t>
            </a:r>
            <a:r>
              <a:rPr lang="es-PE" sz="28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 ( </a:t>
            </a:r>
            <a:r>
              <a:rPr lang="es-PE" sz="2800" b="1" dirty="0" smtClean="0">
                <a:solidFill>
                  <a:schemeClr val="bg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i &gt; 0 </a:t>
            </a:r>
            <a:r>
              <a:rPr lang="es-PE" sz="28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)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PE" sz="2800" b="1" dirty="0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   </a:t>
            </a:r>
            <a:r>
              <a:rPr lang="es-PE" sz="2800" b="1" dirty="0" smtClean="0">
                <a:solidFill>
                  <a:schemeClr val="bg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i=i+2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PE" sz="2800" b="1" dirty="0" err="1" smtClean="0">
                <a:solidFill>
                  <a:schemeClr val="accent2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end</a:t>
            </a:r>
            <a:endParaRPr lang="es-PE" sz="2800" b="1" dirty="0">
              <a:solidFill>
                <a:schemeClr val="accent2">
                  <a:lumMod val="5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46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2564904"/>
            <a:ext cx="8229600" cy="1143000"/>
          </a:xfrm>
        </p:spPr>
        <p:txBody>
          <a:bodyPr/>
          <a:lstStyle/>
          <a:p>
            <a:r>
              <a:rPr lang="es-PE" dirty="0" smtClean="0"/>
              <a:t>Gracias ! </a:t>
            </a:r>
            <a:br>
              <a:rPr lang="es-PE" dirty="0" smtClean="0"/>
            </a:br>
            <a:r>
              <a:rPr lang="es-PE" dirty="0" smtClean="0"/>
              <a:t>=)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34100" y="5763145"/>
            <a:ext cx="4038600" cy="101422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>
                <a:latin typeface="DoSIS" pitchFamily="2" charset="0"/>
              </a:rPr>
              <a:t>@</a:t>
            </a:r>
            <a:r>
              <a:rPr lang="es-PE" dirty="0" err="1" smtClean="0">
                <a:latin typeface="DoSIS" pitchFamily="2" charset="0"/>
              </a:rPr>
              <a:t>elioycor</a:t>
            </a:r>
            <a:endParaRPr lang="es-PE" dirty="0"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163</Words>
  <Application>Microsoft Office PowerPoint</Application>
  <PresentationFormat>Presentación en pantalla (4:3)</PresentationFormat>
  <Paragraphs>55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Dotum</vt:lpstr>
      <vt:lpstr>Adobe Song Std L</vt:lpstr>
      <vt:lpstr>Arial</vt:lpstr>
      <vt:lpstr>DoSIS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!  =)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Coloured slides template background</dc:title>
  <dc:creator>Presentation Magazine</dc:creator>
  <cp:lastModifiedBy>Elicia Cordova Lazaro</cp:lastModifiedBy>
  <cp:revision>151</cp:revision>
  <dcterms:modified xsi:type="dcterms:W3CDTF">2013-09-12T21:09:32Z</dcterms:modified>
</cp:coreProperties>
</file>