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1449148"/>
            <a:ext cx="10572000" cy="2105422"/>
          </a:xfrm>
        </p:spPr>
        <p:txBody>
          <a:bodyPr/>
          <a:lstStyle/>
          <a:p>
            <a:r>
              <a:rPr lang="es-ES" dirty="0" smtClean="0"/>
              <a:t>FUNCIONES </a:t>
            </a:r>
            <a:r>
              <a:rPr lang="es-ES" dirty="0" smtClean="0"/>
              <a:t>EN </a:t>
            </a:r>
            <a:r>
              <a:rPr lang="es-ES" dirty="0" smtClean="0"/>
              <a:t>RUBY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15921" y="5280847"/>
            <a:ext cx="9566080" cy="434974"/>
          </a:xfrm>
        </p:spPr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elioycor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779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0000" y="2698805"/>
            <a:ext cx="10554574" cy="36365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¿Qué es una Función?</a:t>
            </a:r>
          </a:p>
          <a:p>
            <a:pPr marL="0" indent="0" algn="just">
              <a:buNone/>
            </a:pPr>
            <a:r>
              <a:rPr lang="es-ES" sz="3200" dirty="0" smtClean="0"/>
              <a:t>Encapsula código que se va a necesitar para ejecutarlo varias veces . Es una forma para escribir código una sola vez y reusarlo varias veces.</a:t>
            </a:r>
          </a:p>
          <a:p>
            <a:pPr marL="0" indent="0" algn="just">
              <a:buNone/>
            </a:pPr>
            <a:endParaRPr lang="es-ES" sz="3200" dirty="0"/>
          </a:p>
          <a:p>
            <a:pPr marL="0" indent="0" algn="just">
              <a:buNone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20826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Una función se define con la palabra clave </a:t>
            </a:r>
            <a:r>
              <a:rPr lang="es-ES" sz="32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def</a:t>
            </a:r>
            <a:r>
              <a:rPr lang="es-E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3200" dirty="0" smtClean="0"/>
              <a:t>(definición) y cualquier numero de parámetros o variables, a través delas cuales se les pasan valores a la parte interna de la función.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12604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4000" dirty="0" smtClean="0"/>
              <a:t>Para que la función retorne un valor calculado se usa </a:t>
            </a:r>
            <a:r>
              <a:rPr lang="es-ES" sz="40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return</a:t>
            </a:r>
            <a:r>
              <a:rPr lang="es-ES" sz="4000" dirty="0" smtClean="0"/>
              <a:t> , esta palabra es opcional.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8323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Blackbox.sv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44" y="2226589"/>
            <a:ext cx="6378510" cy="111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FUNCIONES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87144" y="3711366"/>
            <a:ext cx="57613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/>
              <a:t>d</a:t>
            </a:r>
            <a:r>
              <a:rPr lang="es-ES" sz="2000" dirty="0" err="1" smtClean="0"/>
              <a:t>ef</a:t>
            </a:r>
            <a:r>
              <a:rPr lang="es-ES" sz="2000" dirty="0" smtClean="0"/>
              <a:t>  </a:t>
            </a:r>
            <a:r>
              <a:rPr lang="es-ES" sz="20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nombre_función</a:t>
            </a:r>
            <a:r>
              <a:rPr lang="es-ES" sz="2000" dirty="0" smtClean="0"/>
              <a:t> </a:t>
            </a:r>
            <a:r>
              <a:rPr lang="es-E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 par1, par2,par3 )</a:t>
            </a:r>
          </a:p>
          <a:p>
            <a:r>
              <a:rPr lang="es-ES" sz="2000" dirty="0" smtClean="0"/>
              <a:t>..</a:t>
            </a:r>
            <a:endParaRPr lang="es-ES" sz="2000" dirty="0"/>
          </a:p>
          <a:p>
            <a:r>
              <a:rPr lang="es-ES" sz="2000" dirty="0" smtClean="0"/>
              <a:t>.. </a:t>
            </a:r>
          </a:p>
          <a:p>
            <a:r>
              <a:rPr lang="es-ES" sz="2000" dirty="0" smtClean="0"/>
              <a:t>..</a:t>
            </a:r>
          </a:p>
          <a:p>
            <a:r>
              <a:rPr lang="es-ES" sz="2000" dirty="0" err="1"/>
              <a:t>r</a:t>
            </a:r>
            <a:r>
              <a:rPr lang="es-ES" sz="2000" dirty="0" err="1" smtClean="0"/>
              <a:t>eturn</a:t>
            </a:r>
            <a:r>
              <a:rPr lang="es-ES" sz="2000" dirty="0" smtClean="0"/>
              <a:t> </a:t>
            </a:r>
            <a:r>
              <a:rPr lang="es-E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valor</a:t>
            </a:r>
          </a:p>
          <a:p>
            <a:r>
              <a:rPr lang="es-ES" sz="2000" dirty="0" err="1"/>
              <a:t>e</a:t>
            </a:r>
            <a:r>
              <a:rPr lang="es-ES" sz="2000" dirty="0" err="1" smtClean="0"/>
              <a:t>nd</a:t>
            </a:r>
            <a:endParaRPr lang="es-ES" sz="2000" dirty="0" smtClean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 err="1" smtClean="0"/>
              <a:t>var</a:t>
            </a:r>
            <a:r>
              <a:rPr lang="es-ES" sz="2000" dirty="0" smtClean="0"/>
              <a:t> = </a:t>
            </a:r>
            <a:r>
              <a:rPr lang="es-ES" sz="20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nombre_función</a:t>
            </a:r>
            <a:r>
              <a:rPr lang="es-ES" sz="2000" dirty="0" smtClean="0"/>
              <a:t> </a:t>
            </a:r>
            <a:r>
              <a:rPr lang="es-E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 par1, par2, par3 )</a:t>
            </a:r>
            <a:endParaRPr lang="es-E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0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ES" dirty="0"/>
              <a:t>Variables Globales y Locales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Variable Global: </a:t>
            </a:r>
            <a:r>
              <a:rPr lang="es-ES" sz="4000" dirty="0" smtClean="0"/>
              <a:t>En Ruby es accesible por cualquier parte del programa, sin importar donde fue declarada.</a:t>
            </a:r>
          </a:p>
          <a:p>
            <a:pPr marL="0" indent="0" algn="just">
              <a:buNone/>
            </a:pPr>
            <a:r>
              <a:rPr lang="es-E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$</a:t>
            </a:r>
            <a:r>
              <a:rPr lang="es-ES" sz="4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s-E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4000" dirty="0" smtClean="0"/>
              <a:t>= “variable local”</a:t>
            </a:r>
          </a:p>
        </p:txBody>
      </p:sp>
    </p:spTree>
    <p:extLst>
      <p:ext uri="{BB962C8B-B14F-4D97-AF65-F5344CB8AC3E}">
        <p14:creationId xmlns:p14="http://schemas.microsoft.com/office/powerpoint/2010/main" val="79355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ES" dirty="0" smtClean="0"/>
              <a:t>Recursividad en Ruby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/>
              <p:cNvSpPr>
                <a:spLocks noGrp="1"/>
              </p:cNvSpPr>
              <p:nvPr>
                <p:ph idx="1"/>
              </p:nvPr>
            </p:nvSpPr>
            <p:spPr>
              <a:xfrm>
                <a:off x="226284" y="2312439"/>
                <a:ext cx="11373288" cy="363651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ES" sz="4000" dirty="0" smtClean="0"/>
                  <a:t>Factorial:</a:t>
                </a:r>
              </a:p>
              <a:p>
                <a:pPr marL="0" indent="0" algn="just">
                  <a:buNone/>
                </a:pPr>
                <a:r>
                  <a:rPr lang="es-ES" sz="4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</a:t>
                </a:r>
                <a:r>
                  <a:rPr lang="es-ES" sz="4000" dirty="0" err="1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act</a:t>
                </a:r>
                <a:r>
                  <a:rPr lang="es-ES" sz="40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(0) </a:t>
                </a:r>
                <a:r>
                  <a:rPr lang="es-ES" sz="4000" dirty="0" smtClean="0"/>
                  <a:t>=1</a:t>
                </a:r>
              </a:p>
              <a:p>
                <a:pPr marL="0" indent="0" algn="just">
                  <a:buNone/>
                </a:pPr>
                <a:r>
                  <a:rPr lang="es-ES" sz="4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</a:t>
                </a:r>
                <a:r>
                  <a:rPr lang="es-ES" sz="4000" dirty="0" err="1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act</a:t>
                </a:r>
                <a:r>
                  <a:rPr lang="es-ES" sz="40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(n) </a:t>
                </a:r>
                <a:r>
                  <a:rPr lang="es-ES" sz="4000" dirty="0" smtClean="0"/>
                  <a:t>=n * </a:t>
                </a:r>
                <a:r>
                  <a:rPr lang="es-ES" sz="4000" dirty="0" err="1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fact</a:t>
                </a:r>
                <a:r>
                  <a:rPr lang="es-ES" sz="40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(n-1)</a:t>
                </a:r>
                <a:r>
                  <a:rPr lang="es-ES" sz="4000" dirty="0" smtClean="0"/>
                  <a:t>, cuando n&gt;0, para n </a:t>
                </a:r>
                <a14:m>
                  <m:oMath xmlns:m="http://schemas.openxmlformats.org/officeDocument/2006/math">
                    <m:r>
                      <a:rPr lang="az-Cyrl-AZ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s-E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az-Cyrl-AZ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s-ES" sz="4000" dirty="0" smtClean="0"/>
              </a:p>
            </p:txBody>
          </p:sp>
        </mc:Choice>
        <mc:Fallback>
          <p:sp>
            <p:nvSpPr>
              <p:cNvPr id="4" name="Marcador de conteni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284" y="2312439"/>
                <a:ext cx="11373288" cy="363651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0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XD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78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TC103457503[[fn=Cita]]</Template>
  <TotalTime>1725</TotalTime>
  <Words>171</Words>
  <Application>Microsoft Office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Century Gothic</vt:lpstr>
      <vt:lpstr>Wingdings 2</vt:lpstr>
      <vt:lpstr>Citable</vt:lpstr>
      <vt:lpstr>FUNCIONES EN RUBY</vt:lpstr>
      <vt:lpstr>FUNCIONES</vt:lpstr>
      <vt:lpstr>FUNCIONES</vt:lpstr>
      <vt:lpstr>FUNCIONES</vt:lpstr>
      <vt:lpstr>FUNCIONES</vt:lpstr>
      <vt:lpstr>Variables Globales y Locales</vt:lpstr>
      <vt:lpstr>Recursividad en Ruby</vt:lpstr>
      <vt:lpstr>XD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EN RUBY</dc:title>
  <dc:creator>Elicia Cordova Lazaro</dc:creator>
  <cp:lastModifiedBy>Elicia Cordova Lazaro</cp:lastModifiedBy>
  <cp:revision>10</cp:revision>
  <dcterms:created xsi:type="dcterms:W3CDTF">2013-09-29T17:24:47Z</dcterms:created>
  <dcterms:modified xsi:type="dcterms:W3CDTF">2013-10-04T17:10:32Z</dcterms:modified>
</cp:coreProperties>
</file>