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618A891-9467-4CC7-A491-0A34A0A9753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14F9460A-9E81-496F-91AC-92DE7ABF30C4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4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00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14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5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4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08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23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70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es-ES"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 latinLnBrk="0">
              <a:defRPr lang="es-ES" sz="4200">
                <a:solidFill>
                  <a:schemeClr val="accent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 latinLnBrk="0">
              <a:buNone/>
              <a:defRPr lang="es-ES"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 latinLnBrk="0">
              <a:buNone/>
              <a:defRPr lang="es-ES"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 latinLnBrk="0">
              <a:defRPr lang="es-ES"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 latinLnBrk="0">
              <a:defRPr lang="es-ES"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latinLnBrk="0">
              <a:buNone/>
              <a:defRPr lang="es-ES" sz="2200" b="1">
                <a:solidFill>
                  <a:srgbClr val="FFFFFF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latinLnBrk="0">
              <a:buNone/>
              <a:defRPr lang="es-ES" sz="2200" b="1"/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 latinLnBrk="0">
              <a:defRPr lang="es-ES"/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 latinLnBrk="0">
              <a:buNone/>
              <a:defRPr lang="es-ES"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 latinLnBrk="0">
              <a:spcAft>
                <a:spcPts val="1000"/>
              </a:spcAft>
              <a:buNone/>
              <a:defRPr lang="es-ES" sz="1600">
                <a:solidFill>
                  <a:srgbClr val="FFFFFF"/>
                </a:solidFill>
              </a:defRPr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 latinLnBrk="0">
              <a:buNone/>
              <a:defRPr lang="es-ES"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 latinLnBrk="0">
              <a:spcAft>
                <a:spcPts val="1000"/>
              </a:spcAft>
              <a:buFontTx/>
              <a:buNone/>
              <a:defRPr lang="es-ES" sz="1600">
                <a:solidFill>
                  <a:srgbClr val="FFFFFF"/>
                </a:solidFill>
              </a:defRPr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es-ES" sz="1400">
                <a:solidFill>
                  <a:srgbClr val="FFFFFF"/>
                </a:solidFill>
              </a:defRPr>
            </a:lvl1pPr>
          </a:lstStyle>
          <a:p>
            <a:fld id="{EE625E72-7062-4D8E-BA99-F07B9DD1F028}" type="datetimeFigureOut">
              <a:rPr lang="es-ES"/>
              <a:pPr/>
              <a:t>17/09/2013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lang="es-ES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lang="es-ES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es-ES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lang="es-ES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lang="es-ES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lang="es-ES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lang="es-ES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lang="es-ES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lang="es-ES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cap="none" dirty="0" err="1" smtClean="0">
                <a:latin typeface="LM Roman 10" panose="00000500000000000000" pitchFamily="50" charset="0"/>
              </a:rPr>
              <a:t>elioycor</a:t>
            </a:r>
            <a:endParaRPr lang="es-ES" cap="none" dirty="0">
              <a:latin typeface="LM Roman 10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b="1" dirty="0" err="1" smtClean="0">
                <a:latin typeface="LM Roman Caps 10" panose="00000500000000000000" pitchFamily="50" charset="0"/>
              </a:rPr>
              <a:t>Arrays</a:t>
            </a:r>
            <a:r>
              <a:rPr lang="es-ES" sz="6000" b="1" dirty="0" smtClean="0">
                <a:latin typeface="LM Roman Caps 10" panose="00000500000000000000" pitchFamily="50" charset="0"/>
              </a:rPr>
              <a:t> en Ruby</a:t>
            </a:r>
            <a:endParaRPr lang="es-ES" sz="6000" b="1" dirty="0">
              <a:latin typeface="LM Roman Caps 10" panose="00000500000000000000" pitchFamily="50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6595818" y="3468940"/>
            <a:ext cx="2139145" cy="2640647"/>
          </a:xfrm>
          <a:prstGeom prst="rect">
            <a:avLst/>
          </a:prstGeom>
        </p:spPr>
      </p:pic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 rot="20987326" flipH="1">
            <a:off x="5675436" y="5084928"/>
            <a:ext cx="912857" cy="115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025352"/>
            <a:ext cx="8503920" cy="4572000"/>
          </a:xfrm>
        </p:spPr>
        <p:txBody>
          <a:bodyPr>
            <a:normAutofit/>
          </a:bodyPr>
          <a:lstStyle/>
          <a:p>
            <a:r>
              <a:rPr lang="es-ES" dirty="0" smtClean="0"/>
              <a:t>Es una lista de datos ordenados numéricamente.</a:t>
            </a:r>
            <a:endParaRPr lang="es-ES" dirty="0"/>
          </a:p>
          <a:p>
            <a:pPr lvl="1"/>
            <a:r>
              <a:rPr lang="es-ES" dirty="0" smtClean="0"/>
              <a:t>Lista de tipo numérica: [5,6,7]</a:t>
            </a:r>
          </a:p>
          <a:p>
            <a:pPr lvl="1"/>
            <a:r>
              <a:rPr lang="es-ES" dirty="0" smtClean="0"/>
              <a:t>Lista de tipo cadena: [“</a:t>
            </a:r>
            <a:r>
              <a:rPr lang="es-ES" dirty="0" err="1" smtClean="0"/>
              <a:t>michael</a:t>
            </a:r>
            <a:r>
              <a:rPr lang="es-ES" dirty="0" smtClean="0"/>
              <a:t>”, “</a:t>
            </a:r>
            <a:r>
              <a:rPr lang="es-ES" dirty="0" err="1" smtClean="0"/>
              <a:t>kevin</a:t>
            </a:r>
            <a:r>
              <a:rPr lang="es-ES" dirty="0" smtClean="0"/>
              <a:t>”,”</a:t>
            </a:r>
            <a:r>
              <a:rPr lang="es-ES" dirty="0" err="1" smtClean="0"/>
              <a:t>mayra</a:t>
            </a:r>
            <a:r>
              <a:rPr lang="es-ES" dirty="0" smtClean="0"/>
              <a:t>”]</a:t>
            </a:r>
          </a:p>
          <a:p>
            <a:pPr lvl="1"/>
            <a:r>
              <a:rPr lang="es-ES" dirty="0" smtClean="0"/>
              <a:t>Lista de tipo mixto: </a:t>
            </a:r>
          </a:p>
          <a:p>
            <a:pPr marL="0" indent="0" algn="ctr">
              <a:buNone/>
            </a:pPr>
            <a:r>
              <a:rPr lang="es-ES" dirty="0" smtClean="0"/>
              <a:t>[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“edwin”,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24</a:t>
            </a:r>
            <a:r>
              <a:rPr lang="es-ES" dirty="0" smtClean="0"/>
              <a:t>,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 michael”</a:t>
            </a:r>
            <a:r>
              <a:rPr lang="es-ES" dirty="0" smtClean="0"/>
              <a:t>,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17</a:t>
            </a:r>
            <a:r>
              <a:rPr lang="es-ES" dirty="0" smtClean="0"/>
              <a:t>,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”Mayra”</a:t>
            </a:r>
            <a:r>
              <a:rPr lang="es-ES" dirty="0" smtClean="0"/>
              <a:t>,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(3..6)</a:t>
            </a:r>
            <a:r>
              <a:rPr lang="es-ES" dirty="0" smtClean="0"/>
              <a:t> ]</a:t>
            </a:r>
          </a:p>
          <a:p>
            <a:r>
              <a:rPr lang="es-ES" dirty="0" smtClean="0"/>
              <a:t>En Ruby lo expresamos:</a:t>
            </a:r>
          </a:p>
          <a:p>
            <a:pPr marL="0" indent="0" algn="ctr">
              <a:buNone/>
            </a:pPr>
            <a:r>
              <a:rPr lang="es-ES" sz="2000" dirty="0" smtClean="0"/>
              <a:t>[ </a:t>
            </a:r>
            <a:r>
              <a:rPr lang="es-ES" sz="2000" dirty="0" err="1" smtClean="0"/>
              <a:t>primerElem</a:t>
            </a:r>
            <a:r>
              <a:rPr lang="es-ES" sz="2000" dirty="0" smtClean="0"/>
              <a:t> , </a:t>
            </a:r>
            <a:r>
              <a:rPr lang="es-ES" sz="2000" dirty="0" err="1" smtClean="0"/>
              <a:t>segundoElem</a:t>
            </a:r>
            <a:r>
              <a:rPr lang="es-ES" sz="2000" dirty="0" smtClean="0"/>
              <a:t>, </a:t>
            </a:r>
            <a:r>
              <a:rPr lang="es-ES" sz="2000" dirty="0" err="1" smtClean="0"/>
              <a:t>tercerElem</a:t>
            </a:r>
            <a:r>
              <a:rPr lang="es-ES" sz="2000" dirty="0" smtClean="0"/>
              <a:t> ]  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tipo </a:t>
            </a:r>
            <a:r>
              <a:rPr lang="es-ES" dirty="0" err="1" smtClean="0"/>
              <a:t>Array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601416"/>
            <a:ext cx="850392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 smtClean="0"/>
              <a:t>Variable=[elemento1, elemento2, elemento3]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Explorando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16832"/>
            <a:ext cx="850392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En Ruby los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comienzan en cero.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rgbClr val="6ACFD4"/>
                </a:solidFill>
              </a:rPr>
              <a:t>¿Cómo se accede?   </a:t>
            </a:r>
          </a:p>
          <a:p>
            <a:pPr marL="0" indent="0" algn="ctr">
              <a:buNone/>
            </a:pPr>
            <a:r>
              <a:rPr lang="es-ES" sz="2400" dirty="0" err="1" smtClean="0"/>
              <a:t>Array</a:t>
            </a:r>
            <a:r>
              <a:rPr lang="es-ES" sz="2400" dirty="0" smtClean="0"/>
              <a:t>[</a:t>
            </a:r>
            <a:r>
              <a:rPr lang="es-ES" sz="2400" dirty="0"/>
              <a:t>í</a:t>
            </a:r>
            <a:r>
              <a:rPr lang="es-ES" sz="2400" dirty="0" smtClean="0"/>
              <a:t>ndice]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Modificando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16832"/>
            <a:ext cx="850392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 err="1" smtClean="0"/>
              <a:t>Array</a:t>
            </a:r>
            <a:r>
              <a:rPr lang="es-ES" sz="3600" dirty="0" smtClean="0"/>
              <a:t>[índice]=dato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24898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Arrays</a:t>
            </a:r>
            <a:r>
              <a:rPr lang="es-ES" dirty="0" smtClean="0"/>
              <a:t> de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16832"/>
            <a:ext cx="850392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 smtClean="0"/>
              <a:t>Miarray</a:t>
            </a:r>
            <a:r>
              <a:rPr lang="es-ES" sz="2400" dirty="0" smtClean="0"/>
              <a:t>=[ </a:t>
            </a:r>
            <a:r>
              <a:rPr lang="es-E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s-E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ruby</a:t>
            </a:r>
            <a:r>
              <a:rPr lang="es-E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”,”</a:t>
            </a:r>
            <a:r>
              <a:rPr lang="es-E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</a:t>
            </a:r>
            <a:r>
              <a:rPr lang="es-E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”]</a:t>
            </a:r>
            <a:r>
              <a:rPr lang="es-ES" sz="2400" dirty="0" smtClean="0"/>
              <a:t>, </a:t>
            </a:r>
            <a:r>
              <a:rPr 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[50,23]</a:t>
            </a:r>
            <a:r>
              <a:rPr lang="es-ES" sz="2400" dirty="0" smtClean="0"/>
              <a:t>, </a:t>
            </a:r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[“</a:t>
            </a:r>
            <a:r>
              <a:rPr lang="es-E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django</a:t>
            </a:r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”,jean] </a:t>
            </a:r>
            <a:r>
              <a:rPr lang="es-ES" sz="2400" dirty="0" smtClean="0"/>
              <a:t>]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Suba</a:t>
            </a:r>
            <a:r>
              <a:rPr lang="es-ES" dirty="0" err="1" smtClean="0"/>
              <a:t>rrays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20888"/>
            <a:ext cx="8503920" cy="4752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err="1" smtClean="0"/>
              <a:t>Array</a:t>
            </a:r>
            <a:r>
              <a:rPr lang="es-ES" sz="4000" dirty="0" smtClean="0"/>
              <a:t>[</a:t>
            </a:r>
            <a:r>
              <a:rPr lang="es-E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desde</a:t>
            </a:r>
            <a:r>
              <a:rPr lang="es-ES" sz="4000" dirty="0" err="1" smtClean="0"/>
              <a:t>..</a:t>
            </a:r>
            <a:r>
              <a:rPr lang="es-E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hasta</a:t>
            </a:r>
            <a:r>
              <a:rPr lang="es-ES" sz="4000" dirty="0" smtClean="0"/>
              <a:t>]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09C266-3A74-4401-A13D-FC4CF6455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TS010220211</Template>
  <TotalTime>0</TotalTime>
  <Words>136</Words>
  <Application>Microsoft Office PowerPoint</Application>
  <PresentationFormat>Presentación en pantalla 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Georgia</vt:lpstr>
      <vt:lpstr>LM Roman 10</vt:lpstr>
      <vt:lpstr>LM Roman Caps 10</vt:lpstr>
      <vt:lpstr>Wingdings</vt:lpstr>
      <vt:lpstr>Wingdings 2</vt:lpstr>
      <vt:lpstr>Civil</vt:lpstr>
      <vt:lpstr>Arrays en Ruby</vt:lpstr>
      <vt:lpstr>Array</vt:lpstr>
      <vt:lpstr>Variables tipo Array</vt:lpstr>
      <vt:lpstr>Explorando Arrays</vt:lpstr>
      <vt:lpstr>Modificando Arrays</vt:lpstr>
      <vt:lpstr>Arrays de Arrays</vt:lpstr>
      <vt:lpstr>Subarrays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2013-09-17T17:39:51Z</dcterms:created>
  <dcterms:modified xsi:type="dcterms:W3CDTF">2013-09-17T18:56:17Z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