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3" name="Shape 43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8" name="Shape 48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7" name="Shape 27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8" name="Shape 2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2" name="Shape 32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7" name="Shape 37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07.png" Type="http://schemas.openxmlformats.org/officeDocument/2006/relationships/image" Id="rId6"/><Relationship Target="../media/image04.jpg" Type="http://schemas.openxmlformats.org/officeDocument/2006/relationships/image" Id="rId5"/><Relationship Target="../media/image05.png" Type="http://schemas.openxmlformats.org/officeDocument/2006/relationships/image" Id="rId8"/><Relationship Target="../media/image03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920700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JQUERY</a:t>
            </a:r>
          </a:p>
          <a:p>
            <a:pPr rtl="0" lvl="0">
              <a:buNone/>
            </a:pPr>
            <a:r>
              <a:rPr sz="2400" lang="es" i="1">
                <a:latin typeface="Josefin Slab"/>
                <a:ea typeface="Josefin Slab"/>
                <a:cs typeface="Josefin Slab"/>
                <a:sym typeface="Josefin Slab"/>
              </a:rPr>
              <a:t>WRITE LESS, DO MORE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La impresionante librería de JavaScript</a:t>
            </a:r>
          </a:p>
        </p:txBody>
      </p:sp>
      <p:sp>
        <p:nvSpPr>
          <p:cNvPr id="53" name="Shape 53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INTRODUCCIÓN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2226200" x="457200"/>
            <a:ext cy="4341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>
                <a:solidFill>
                  <a:srgbClr val="EA9999"/>
                </a:solidFill>
              </a:rPr>
              <a:t>
</a:t>
            </a:r>
          </a:p>
        </p:txBody>
      </p:sp>
      <p:sp>
        <p:nvSpPr>
          <p:cNvPr id="61" name="Shape 61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2" name="Shape 62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3" name="Shape 63"/>
          <p:cNvSpPr/>
          <p:nvPr/>
        </p:nvSpPr>
        <p:spPr>
          <a:xfrm>
            <a:off y="2243698" x="742550"/>
            <a:ext cy="2827224" cx="31406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64" name="Shape 64"/>
          <p:cNvSpPr txBox="1"/>
          <p:nvPr/>
        </p:nvSpPr>
        <p:spPr>
          <a:xfrm>
            <a:off y="2672125" x="4060000"/>
            <a:ext cy="1760100" cx="4472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s"/>
              <a:t>- John Resig</a:t>
            </a:r>
          </a:p>
          <a:p>
            <a:pPr rtl="0" lvl="0">
              <a:buNone/>
            </a:pPr>
            <a:r>
              <a:rPr b="1" sz="2400" lang="es"/>
              <a:t>- Lanzada en agosto del 2006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INTRODUCCIÓN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2226200" x="457200"/>
            <a:ext cy="4341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- ¿Qué es Jquery?.</a:t>
            </a:r>
          </a:p>
          <a:p>
            <a:pPr rtl="0" lvl="0">
              <a:buNone/>
            </a:pPr>
            <a:r>
              <a:rPr b="1" lang="es"/>
              <a:t>- ¿Por qué Jquery?.</a:t>
            </a:r>
          </a:p>
          <a:p>
            <a:pPr rtl="0" lvl="0">
              <a:buNone/>
            </a:pPr>
            <a:r>
              <a:rPr b="1" lang="es">
                <a:solidFill>
                  <a:srgbClr val="EA9999"/>
                </a:solidFill>
              </a:rPr>
              <a:t>- Agregando Jquery a un sitio web</a:t>
            </a:r>
          </a:p>
          <a:p>
            <a:pPr rtl="0" lvl="0">
              <a:buNone/>
            </a:pPr>
            <a:r>
              <a:rPr b="1" lang="es">
                <a:solidFill>
                  <a:srgbClr val="EA9999"/>
                </a:solidFill>
              </a:rPr>
              <a:t>- CDNs Jquery</a:t>
            </a:r>
          </a:p>
          <a:p>
            <a:r>
              <a:t/>
            </a:r>
          </a:p>
        </p:txBody>
      </p:sp>
      <p:sp>
        <p:nvSpPr>
          <p:cNvPr id="71" name="Shape 71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¿QUÉ ES JQUERY?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820350" x="457200"/>
            <a:ext cy="474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
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s"/>
              <a:t>		</a:t>
            </a:r>
          </a:p>
        </p:txBody>
      </p:sp>
      <p:sp>
        <p:nvSpPr>
          <p:cNvPr id="79" name="Shape 79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y="3244900" x="849625"/>
            <a:ext cy="884700" cx="26751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DD7E6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3600" lang="es"/>
              <a:t>Librería</a:t>
            </a:r>
          </a:p>
        </p:txBody>
      </p:sp>
      <p:sp>
        <p:nvSpPr>
          <p:cNvPr id="81" name="Shape 81"/>
          <p:cNvSpPr/>
          <p:nvPr/>
        </p:nvSpPr>
        <p:spPr>
          <a:xfrm>
            <a:off y="4843000" x="4586175"/>
            <a:ext cy="884700" cx="23684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DD7E6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3600" lang="es"/>
              <a:t>Ligera</a:t>
            </a:r>
          </a:p>
        </p:txBody>
      </p:sp>
      <p:sp>
        <p:nvSpPr>
          <p:cNvPr id="82" name="Shape 82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3" name="Shape 83"/>
          <p:cNvSpPr/>
          <p:nvPr/>
        </p:nvSpPr>
        <p:spPr>
          <a:xfrm>
            <a:off y="2243975" x="4897825"/>
            <a:ext cy="884700" cx="36632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DD7E6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3600" lang="es"/>
              <a:t>JavaScript</a:t>
            </a:r>
          </a:p>
        </p:txBody>
      </p:sp>
      <p:sp>
        <p:nvSpPr>
          <p:cNvPr id="84" name="Shape 84"/>
          <p:cNvSpPr/>
          <p:nvPr/>
        </p:nvSpPr>
        <p:spPr>
          <a:xfrm>
            <a:off y="3376237" x="3962400"/>
            <a:ext cy="1219200" cx="1219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¿QUÉ ES JQUERY?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820350" x="457200"/>
            <a:ext cy="474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
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s"/>
              <a:t>		</a:t>
            </a:r>
          </a:p>
        </p:txBody>
      </p:sp>
      <p:sp>
        <p:nvSpPr>
          <p:cNvPr id="91" name="Shape 91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2" name="Shape 92"/>
          <p:cNvSpPr/>
          <p:nvPr/>
        </p:nvSpPr>
        <p:spPr>
          <a:xfrm>
            <a:off y="2157600" x="1050625"/>
            <a:ext cy="884700" cx="3072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DD7E6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s"/>
              <a:t>Manipulación DOM</a:t>
            </a:r>
          </a:p>
        </p:txBody>
      </p:sp>
      <p:sp>
        <p:nvSpPr>
          <p:cNvPr id="93" name="Shape 93"/>
          <p:cNvSpPr/>
          <p:nvPr/>
        </p:nvSpPr>
        <p:spPr>
          <a:xfrm>
            <a:off y="3165225" x="3518925"/>
            <a:ext cy="884700" cx="3072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DD7E6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s"/>
              <a:t>Manipulación HTML/CSS</a:t>
            </a:r>
          </a:p>
        </p:txBody>
      </p:sp>
      <p:sp>
        <p:nvSpPr>
          <p:cNvPr id="94" name="Shape 94"/>
          <p:cNvSpPr/>
          <p:nvPr/>
        </p:nvSpPr>
        <p:spPr>
          <a:xfrm>
            <a:off y="4338912" x="4488550"/>
            <a:ext cy="884700" cx="3072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DD7E6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s"/>
              <a:t>Efectos y animaciones</a:t>
            </a:r>
          </a:p>
        </p:txBody>
      </p:sp>
      <p:sp>
        <p:nvSpPr>
          <p:cNvPr id="95" name="Shape 95"/>
          <p:cNvSpPr/>
          <p:nvPr/>
        </p:nvSpPr>
        <p:spPr>
          <a:xfrm>
            <a:off y="5359100" x="3702600"/>
            <a:ext cy="744299" cx="17387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DD7E6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s"/>
              <a:t>AJAX</a:t>
            </a:r>
          </a:p>
        </p:txBody>
      </p:sp>
      <p:sp>
        <p:nvSpPr>
          <p:cNvPr id="96" name="Shape 96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¿POR QUÉ JQUERY?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820350" x="457200"/>
            <a:ext cy="474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- Simplifica JavaScript.</a:t>
            </a:r>
          </a:p>
          <a:p>
            <a:pPr rtl="0" lvl="0">
              <a:buNone/>
            </a:pPr>
            <a:r>
              <a:rPr b="1" lang="es"/>
              <a:t>- “WRITE LESS, DO MORE”</a:t>
            </a:r>
          </a:p>
          <a:p>
            <a:pPr rtl="0" lvl="0">
              <a:buNone/>
            </a:pPr>
            <a:r>
              <a:rPr b="1" lang="es"/>
              <a:t>- Empresas que usan Jquery:</a:t>
            </a:r>
          </a:p>
          <a:p>
            <a:r>
              <a:t/>
            </a:r>
          </a:p>
        </p:txBody>
      </p:sp>
      <p:sp>
        <p:nvSpPr>
          <p:cNvPr id="103" name="Shape 103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4" name="Shape 104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5" name="Shape 105"/>
          <p:cNvSpPr/>
          <p:nvPr/>
        </p:nvSpPr>
        <p:spPr>
          <a:xfrm>
            <a:off y="3720425" x="1278437"/>
            <a:ext cy="1142999" cx="273467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06" name="Shape 106"/>
          <p:cNvSpPr/>
          <p:nvPr/>
        </p:nvSpPr>
        <p:spPr>
          <a:xfrm>
            <a:off y="3720426" x="4483425"/>
            <a:ext cy="744149" cx="306644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07" name="Shape 107"/>
          <p:cNvSpPr/>
          <p:nvPr/>
        </p:nvSpPr>
        <p:spPr>
          <a:xfrm>
            <a:off y="4961475" x="2036175"/>
            <a:ext cy="1219200" cx="12192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108" name="Shape 108"/>
          <p:cNvSpPr/>
          <p:nvPr/>
        </p:nvSpPr>
        <p:spPr>
          <a:xfrm>
            <a:off y="4863425" x="4332525"/>
            <a:ext cy="1219200" cx="12192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